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7" r:id="rId2"/>
  </p:sldIdLst>
  <p:sldSz cx="35661600" cy="51206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A0C2F"/>
    <a:srgbClr val="002F6C"/>
    <a:srgbClr val="A2D6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0" d="100"/>
          <a:sy n="10" d="100"/>
        </p:scale>
        <p:origin x="2364"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user\Downloads\TB%20CDR%20trend.xls"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434659141396545E-2"/>
          <c:y val="5.9740189708826684E-2"/>
          <c:w val="0.80295041569247505"/>
          <c:h val="0.7606883859442215"/>
        </c:manualLayout>
      </c:layout>
      <c:barChart>
        <c:barDir val="col"/>
        <c:grouping val="clustered"/>
        <c:varyColors val="0"/>
        <c:ser>
          <c:idx val="1"/>
          <c:order val="1"/>
          <c:tx>
            <c:strRef>
              <c:f>'Sheet 1'!$B$21</c:f>
              <c:strCache>
                <c:ptCount val="1"/>
                <c:pt idx="0">
                  <c:v>Number of incident TB cases notified</c:v>
                </c:pt>
              </c:strCache>
            </c:strRef>
          </c:tx>
          <c:spPr>
            <a:solidFill>
              <a:schemeClr val="accent2">
                <a:lumMod val="50000"/>
              </a:schemeClr>
            </a:solidFill>
            <a:ln>
              <a:solidFill>
                <a:schemeClr val="accent2">
                  <a:lumMod val="50000"/>
                  <a:alpha val="88000"/>
                </a:schemeClr>
              </a:solidFill>
            </a:ln>
            <a:effectLst/>
          </c:spPr>
          <c:invertIfNegative val="0"/>
          <c:dLbls>
            <c:spPr>
              <a:noFill/>
              <a:ln w="25400">
                <a:noFill/>
              </a:ln>
            </c:spPr>
            <c:txPr>
              <a:bodyPr rot="0" vert="horz"/>
              <a:lstStyle/>
              <a:p>
                <a:pPr>
                  <a:defRPr sz="3200">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 1'!$D$19:$K$19</c:f>
              <c:strCache>
                <c:ptCount val="8"/>
                <c:pt idx="0">
                  <c:v>A-J'20</c:v>
                </c:pt>
                <c:pt idx="1">
                  <c:v>J-S' 20</c:v>
                </c:pt>
                <c:pt idx="2">
                  <c:v>O-D' 20</c:v>
                </c:pt>
                <c:pt idx="3">
                  <c:v>J-M' 21</c:v>
                </c:pt>
                <c:pt idx="4">
                  <c:v>A-J' 21</c:v>
                </c:pt>
                <c:pt idx="5">
                  <c:v>J-S' 21</c:v>
                </c:pt>
                <c:pt idx="6">
                  <c:v>O-D' 21</c:v>
                </c:pt>
                <c:pt idx="7">
                  <c:v>J-M' 22</c:v>
                </c:pt>
              </c:strCache>
            </c:strRef>
          </c:cat>
          <c:val>
            <c:numRef>
              <c:f>'Sheet 1'!$D$21:$K$21</c:f>
              <c:numCache>
                <c:formatCode>General</c:formatCode>
                <c:ptCount val="8"/>
                <c:pt idx="0">
                  <c:v>831</c:v>
                </c:pt>
                <c:pt idx="1">
                  <c:v>943</c:v>
                </c:pt>
                <c:pt idx="2">
                  <c:v>921</c:v>
                </c:pt>
                <c:pt idx="3">
                  <c:v>1061</c:v>
                </c:pt>
                <c:pt idx="4">
                  <c:v>1236</c:v>
                </c:pt>
                <c:pt idx="5">
                  <c:v>1258</c:v>
                </c:pt>
                <c:pt idx="6">
                  <c:v>1211</c:v>
                </c:pt>
                <c:pt idx="7">
                  <c:v>1531</c:v>
                </c:pt>
              </c:numCache>
            </c:numRef>
          </c:val>
          <c:extLst>
            <c:ext xmlns:c16="http://schemas.microsoft.com/office/drawing/2014/chart" uri="{C3380CC4-5D6E-409C-BE32-E72D297353CC}">
              <c16:uniqueId val="{00000000-BE72-45EE-85FE-F0300E1CC6D1}"/>
            </c:ext>
          </c:extLst>
        </c:ser>
        <c:dLbls>
          <c:showLegendKey val="0"/>
          <c:showVal val="0"/>
          <c:showCatName val="0"/>
          <c:showSerName val="0"/>
          <c:showPercent val="0"/>
          <c:showBubbleSize val="0"/>
        </c:dLbls>
        <c:gapWidth val="75"/>
        <c:axId val="1981840112"/>
        <c:axId val="1"/>
      </c:barChart>
      <c:lineChart>
        <c:grouping val="standard"/>
        <c:varyColors val="0"/>
        <c:ser>
          <c:idx val="0"/>
          <c:order val="0"/>
          <c:tx>
            <c:strRef>
              <c:f>'Sheet 1'!$B$20</c:f>
              <c:strCache>
                <c:ptCount val="1"/>
                <c:pt idx="0">
                  <c:v>% TB CDR</c:v>
                </c:pt>
              </c:strCache>
            </c:strRef>
          </c:tx>
          <c:spPr>
            <a:ln w="28575" cap="rnd">
              <a:solidFill>
                <a:schemeClr val="accent1"/>
              </a:solidFill>
              <a:round/>
            </a:ln>
            <a:effectLst/>
          </c:spPr>
          <c:marker>
            <c:symbol val="circle"/>
            <c:size val="5"/>
            <c:spPr>
              <a:solidFill>
                <a:schemeClr val="accent4">
                  <a:lumMod val="60000"/>
                  <a:lumOff val="40000"/>
                </a:schemeClr>
              </a:solidFill>
              <a:ln w="9525">
                <a:solidFill>
                  <a:schemeClr val="accent1"/>
                </a:solidFill>
              </a:ln>
              <a:effectLst/>
            </c:spPr>
          </c:marker>
          <c:dLbls>
            <c:dLbl>
              <c:idx val="0"/>
              <c:layout>
                <c:manualLayout>
                  <c:x val="-1.9419981802647531E-2"/>
                  <c:y val="-0.1140202020202020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E72-45EE-85FE-F0300E1CC6D1}"/>
                </c:ext>
              </c:extLst>
            </c:dLbl>
            <c:dLbl>
              <c:idx val="1"/>
              <c:layout>
                <c:manualLayout>
                  <c:x val="-3.4457578331246325E-2"/>
                  <c:y val="-9.381818181818181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E72-45EE-85FE-F0300E1CC6D1}"/>
                </c:ext>
              </c:extLst>
            </c:dLbl>
            <c:dLbl>
              <c:idx val="2"/>
              <c:layout>
                <c:manualLayout>
                  <c:x val="-4.0902262557788602E-2"/>
                  <c:y val="-0.10189898989898991"/>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E72-45EE-85FE-F0300E1CC6D1}"/>
                </c:ext>
              </c:extLst>
            </c:dLbl>
            <c:dLbl>
              <c:idx val="3"/>
              <c:layout>
                <c:manualLayout>
                  <c:x val="-3.2309350255732172E-2"/>
                  <c:y val="-0.11402020202020209"/>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E72-45EE-85FE-F0300E1CC6D1}"/>
                </c:ext>
              </c:extLst>
            </c:dLbl>
            <c:dLbl>
              <c:idx val="4"/>
              <c:layout>
                <c:manualLayout>
                  <c:x val="-3.8754034482274498E-2"/>
                  <c:y val="-9.785858585858585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E72-45EE-85FE-F0300E1CC6D1}"/>
                </c:ext>
              </c:extLst>
            </c:dLbl>
            <c:dLbl>
              <c:idx val="5"/>
              <c:layout>
                <c:manualLayout>
                  <c:x val="-3.0161122180217988E-2"/>
                  <c:y val="-0.10593939393939397"/>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BE72-45EE-85FE-F0300E1CC6D1}"/>
                </c:ext>
              </c:extLst>
            </c:dLbl>
            <c:dLbl>
              <c:idx val="6"/>
              <c:layout>
                <c:manualLayout>
                  <c:x val="-3.660580640676047E-2"/>
                  <c:y val="-9.785858585858589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E72-45EE-85FE-F0300E1CC6D1}"/>
                </c:ext>
              </c:extLst>
            </c:dLbl>
            <c:dLbl>
              <c:idx val="7"/>
              <c:layout>
                <c:manualLayout>
                  <c:x val="-4.0902262557788602E-2"/>
                  <c:y val="-8.977777777777781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BE72-45EE-85FE-F0300E1CC6D1}"/>
                </c:ext>
              </c:extLst>
            </c:dLbl>
            <c:spPr>
              <a:noFill/>
              <a:ln w="25400">
                <a:noFill/>
              </a:ln>
            </c:spPr>
            <c:txPr>
              <a:bodyPr rot="0" vert="horz"/>
              <a:lstStyle/>
              <a:p>
                <a:pPr>
                  <a:defRPr sz="320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 1'!$D$19:$K$19</c:f>
              <c:strCache>
                <c:ptCount val="8"/>
                <c:pt idx="0">
                  <c:v>A-J'20</c:v>
                </c:pt>
                <c:pt idx="1">
                  <c:v>J-S' 20</c:v>
                </c:pt>
                <c:pt idx="2">
                  <c:v>O-D' 20</c:v>
                </c:pt>
                <c:pt idx="3">
                  <c:v>J-M' 21</c:v>
                </c:pt>
                <c:pt idx="4">
                  <c:v>A-J' 21</c:v>
                </c:pt>
                <c:pt idx="5">
                  <c:v>J-S' 21</c:v>
                </c:pt>
                <c:pt idx="6">
                  <c:v>O-D' 21</c:v>
                </c:pt>
                <c:pt idx="7">
                  <c:v>J-M' 22</c:v>
                </c:pt>
              </c:strCache>
            </c:strRef>
          </c:cat>
          <c:val>
            <c:numRef>
              <c:f>'Sheet 1'!$D$20:$K$20</c:f>
              <c:numCache>
                <c:formatCode>0%</c:formatCode>
                <c:ptCount val="8"/>
                <c:pt idx="0">
                  <c:v>0.47975000000000001</c:v>
                </c:pt>
                <c:pt idx="1">
                  <c:v>0.55712499999999998</c:v>
                </c:pt>
                <c:pt idx="2">
                  <c:v>0.54837499999999995</c:v>
                </c:pt>
                <c:pt idx="3">
                  <c:v>0.62906249999999997</c:v>
                </c:pt>
                <c:pt idx="4">
                  <c:v>0.74299999999999999</c:v>
                </c:pt>
                <c:pt idx="5">
                  <c:v>0.75193750000000004</c:v>
                </c:pt>
                <c:pt idx="6">
                  <c:v>0.79549999999999998</c:v>
                </c:pt>
                <c:pt idx="7">
                  <c:v>1.0333125000000001</c:v>
                </c:pt>
              </c:numCache>
            </c:numRef>
          </c:val>
          <c:smooth val="0"/>
          <c:extLst>
            <c:ext xmlns:c16="http://schemas.microsoft.com/office/drawing/2014/chart" uri="{C3380CC4-5D6E-409C-BE32-E72D297353CC}">
              <c16:uniqueId val="{00000009-BE72-45EE-85FE-F0300E1CC6D1}"/>
            </c:ext>
          </c:extLst>
        </c:ser>
        <c:dLbls>
          <c:showLegendKey val="0"/>
          <c:showVal val="0"/>
          <c:showCatName val="0"/>
          <c:showSerName val="0"/>
          <c:showPercent val="0"/>
          <c:showBubbleSize val="0"/>
        </c:dLbls>
        <c:marker val="1"/>
        <c:smooth val="0"/>
        <c:axId val="3"/>
        <c:axId val="4"/>
      </c:lineChart>
      <c:catAx>
        <c:axId val="19818401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n-US"/>
          </a:p>
        </c:txPr>
        <c:crossAx val="1"/>
        <c:crosses val="autoZero"/>
        <c:auto val="1"/>
        <c:lblAlgn val="ctr"/>
        <c:lblOffset val="100"/>
        <c:noMultiLvlLbl val="0"/>
      </c:catAx>
      <c:valAx>
        <c:axId val="1"/>
        <c:scaling>
          <c:orientation val="minMax"/>
        </c:scaling>
        <c:delete val="0"/>
        <c:axPos val="l"/>
        <c:numFmt formatCode="General" sourceLinked="1"/>
        <c:majorTickMark val="none"/>
        <c:minorTickMark val="none"/>
        <c:tickLblPos val="nextTo"/>
        <c:spPr>
          <a:ln w="6350">
            <a:noFill/>
          </a:ln>
        </c:spPr>
        <c:txPr>
          <a:bodyPr rot="-60000000" vert="horz"/>
          <a:lstStyle/>
          <a:p>
            <a:pPr>
              <a:defRPr/>
            </a:pPr>
            <a:endParaRPr lang="en-US"/>
          </a:p>
        </c:txPr>
        <c:crossAx val="1981840112"/>
        <c:crosses val="autoZero"/>
        <c:crossBetween val="between"/>
      </c:valAx>
      <c:catAx>
        <c:axId val="3"/>
        <c:scaling>
          <c:orientation val="minMax"/>
        </c:scaling>
        <c:delete val="1"/>
        <c:axPos val="b"/>
        <c:numFmt formatCode="General" sourceLinked="1"/>
        <c:majorTickMark val="out"/>
        <c:minorTickMark val="none"/>
        <c:tickLblPos val="nextTo"/>
        <c:crossAx val="4"/>
        <c:crosses val="autoZero"/>
        <c:auto val="1"/>
        <c:lblAlgn val="ctr"/>
        <c:lblOffset val="100"/>
        <c:noMultiLvlLbl val="0"/>
      </c:catAx>
      <c:valAx>
        <c:axId val="4"/>
        <c:scaling>
          <c:orientation val="minMax"/>
        </c:scaling>
        <c:delete val="0"/>
        <c:axPos val="r"/>
        <c:numFmt formatCode="0%" sourceLinked="1"/>
        <c:majorTickMark val="out"/>
        <c:minorTickMark val="none"/>
        <c:tickLblPos val="nextTo"/>
        <c:spPr>
          <a:ln w="6350">
            <a:noFill/>
          </a:ln>
        </c:spPr>
        <c:txPr>
          <a:bodyPr rot="-60000000" vert="horz"/>
          <a:lstStyle/>
          <a:p>
            <a:pPr>
              <a:defRPr/>
            </a:pPr>
            <a:endParaRPr lang="en-US"/>
          </a:p>
        </c:txPr>
        <c:crossAx val="3"/>
        <c:crosses val="max"/>
        <c:crossBetween val="between"/>
      </c:valAx>
      <c:spPr>
        <a:noFill/>
        <a:ln w="25400">
          <a:noFill/>
        </a:ln>
      </c:spPr>
    </c:plotArea>
    <c:legend>
      <c:legendPos val="b"/>
      <c:overlay val="0"/>
      <c:spPr>
        <a:noFill/>
        <a:ln w="25400">
          <a:noFill/>
        </a:ln>
      </c:spPr>
      <c:txPr>
        <a:bodyPr rot="0" vert="horz"/>
        <a:lstStyle/>
        <a:p>
          <a:pPr>
            <a:defRPr/>
          </a:pPr>
          <a:endParaRPr lang="en-US"/>
        </a:p>
      </c:txPr>
    </c:legend>
    <c:plotVisOnly val="1"/>
    <c:dispBlanksAs val="zero"/>
    <c:showDLblsOverMax val="0"/>
  </c:chart>
  <c:spPr>
    <a:solidFill>
      <a:schemeClr val="lt1"/>
    </a:solidFill>
    <a:ln w="28575" cap="flat" cmpd="sng" algn="ctr">
      <a:solidFill>
        <a:schemeClr val="dk1"/>
      </a:solidFill>
      <a:prstDash val="solid"/>
      <a:miter lim="800000"/>
    </a:ln>
    <a:effectLst/>
  </c:spPr>
  <c:txPr>
    <a:bodyPr/>
    <a:lstStyle/>
    <a:p>
      <a:pPr>
        <a:defRPr sz="2400">
          <a:solidFill>
            <a:schemeClr val="dk1"/>
          </a:solidFill>
          <a:latin typeface="Gill Sans MT" panose="020B0502020104020203" pitchFamily="34" charset="0"/>
          <a:ea typeface="+mn-ea"/>
          <a:cs typeface="+mn-cs"/>
        </a:defRPr>
      </a:pPr>
      <a:endParaRPr lang="en-US"/>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0.62102</cdr:x>
      <cdr:y>0.02566</cdr:y>
    </cdr:from>
    <cdr:to>
      <cdr:x>0.7768</cdr:x>
      <cdr:y>0.15394</cdr:y>
    </cdr:to>
    <cdr:sp macro="" textlink="">
      <cdr:nvSpPr>
        <cdr:cNvPr id="2" name="Thought Bubble: Cloud 1"/>
        <cdr:cNvSpPr/>
      </cdr:nvSpPr>
      <cdr:spPr>
        <a:xfrm xmlns:a="http://schemas.openxmlformats.org/drawingml/2006/main">
          <a:off x="8211963" y="147541"/>
          <a:ext cx="2059935" cy="737458"/>
        </a:xfrm>
        <a:prstGeom xmlns:a="http://schemas.openxmlformats.org/drawingml/2006/main" prst="cloudCallout">
          <a:avLst>
            <a:gd name="adj1" fmla="val 54530"/>
            <a:gd name="adj2" fmla="val 70647"/>
          </a:avLst>
        </a:prstGeom>
        <a:ln xmlns:a="http://schemas.openxmlformats.org/drawingml/2006/main">
          <a:solidFill>
            <a:schemeClr val="accent5">
              <a:lumMod val="75000"/>
            </a:schemeClr>
          </a:solidFill>
        </a:ln>
      </cdr:spPr>
      <cdr:style>
        <a:lnRef xmlns:a="http://schemas.openxmlformats.org/drawingml/2006/main" idx="2">
          <a:schemeClr val="accent6"/>
        </a:lnRef>
        <a:fillRef xmlns:a="http://schemas.openxmlformats.org/drawingml/2006/main" idx="1">
          <a:schemeClr val="lt1"/>
        </a:fillRef>
        <a:effectRef xmlns:a="http://schemas.openxmlformats.org/drawingml/2006/main" idx="0">
          <a:schemeClr val="accent6"/>
        </a:effectRef>
        <a:fontRef xmlns:a="http://schemas.openxmlformats.org/drawingml/2006/main" idx="minor">
          <a:schemeClr val="dk1"/>
        </a:fontRef>
      </cdr:style>
      <cdr:txBody>
        <a:bodyPr xmlns:a="http://schemas.openxmlformats.org/drawingml/2006/main" wrap="square">
          <a:noAutofit/>
        </a:bodyPr>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1800" b="1" dirty="0">
              <a:latin typeface="Gill Sans MT" panose="020B0502020104020203" pitchFamily="34" charset="0"/>
            </a:rPr>
            <a:t>CAST </a:t>
          </a:r>
        </a:p>
      </cdr:txBody>
    </cdr:sp>
  </cdr:relSizeAnchor>
  <cdr:relSizeAnchor xmlns:cdr="http://schemas.openxmlformats.org/drawingml/2006/chartDrawing">
    <cdr:from>
      <cdr:x>0.39005</cdr:x>
      <cdr:y>0.04095</cdr:y>
    </cdr:from>
    <cdr:to>
      <cdr:x>0.57779</cdr:x>
      <cdr:y>0.22887</cdr:y>
    </cdr:to>
    <cdr:sp macro="" textlink="">
      <cdr:nvSpPr>
        <cdr:cNvPr id="3" name="Speech Bubble: Rectangle with Corners Rounded 2">
          <a:extLst xmlns:a="http://schemas.openxmlformats.org/drawingml/2006/main">
            <a:ext uri="{FF2B5EF4-FFF2-40B4-BE49-F238E27FC236}">
              <a16:creationId xmlns:a16="http://schemas.microsoft.com/office/drawing/2014/main" id="{B4327C97-FEAF-4A11-AF34-21D98B61B2F8}"/>
            </a:ext>
          </a:extLst>
        </cdr:cNvPr>
        <cdr:cNvSpPr/>
      </cdr:nvSpPr>
      <cdr:spPr>
        <a:xfrm xmlns:a="http://schemas.openxmlformats.org/drawingml/2006/main">
          <a:off x="5157760" y="235432"/>
          <a:ext cx="2482553" cy="1080316"/>
        </a:xfrm>
        <a:prstGeom xmlns:a="http://schemas.openxmlformats.org/drawingml/2006/main" prst="wedgeRoundRectCallout">
          <a:avLst>
            <a:gd name="adj1" fmla="val -12890"/>
            <a:gd name="adj2" fmla="val 63599"/>
            <a:gd name="adj3" fmla="val 16667"/>
          </a:avLst>
        </a:prstGeom>
        <a:noFill xmlns:a="http://schemas.openxmlformats.org/drawingml/2006/main"/>
        <a:ln xmlns:a="http://schemas.openxmlformats.org/drawingml/2006/main">
          <a:solidFill>
            <a:schemeClr val="tx1"/>
          </a:solidFill>
        </a:ln>
      </cdr:spPr>
      <cdr:style>
        <a:lnRef xmlns:a="http://schemas.openxmlformats.org/drawingml/2006/main" idx="1">
          <a:schemeClr val="accent1"/>
        </a:lnRef>
        <a:fillRef xmlns:a="http://schemas.openxmlformats.org/drawingml/2006/main" idx="3">
          <a:schemeClr val="accent1"/>
        </a:fillRef>
        <a:effectRef xmlns:a="http://schemas.openxmlformats.org/drawingml/2006/main" idx="2">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en-US" sz="2400" dirty="0">
              <a:solidFill>
                <a:schemeClr val="tx1">
                  <a:lumMod val="85000"/>
                  <a:lumOff val="15000"/>
                </a:schemeClr>
              </a:solidFill>
              <a:latin typeface="Gill Sans MT" panose="020B0502020104020203" pitchFamily="34" charset="0"/>
            </a:rPr>
            <a:t>COVID 19  Escalation</a:t>
          </a:r>
        </a:p>
      </cdr:txBody>
    </cdr:sp>
  </cdr:relSizeAnchor>
  <cdr:relSizeAnchor xmlns:cdr="http://schemas.openxmlformats.org/drawingml/2006/chartDrawing">
    <cdr:from>
      <cdr:x>0.95323</cdr:x>
      <cdr:y>0.0856</cdr:y>
    </cdr:from>
    <cdr:to>
      <cdr:x>0.98617</cdr:x>
      <cdr:y>0.83195</cdr:y>
    </cdr:to>
    <cdr:sp macro="" textlink="">
      <cdr:nvSpPr>
        <cdr:cNvPr id="4" name="TextBox 3">
          <a:extLst xmlns:a="http://schemas.openxmlformats.org/drawingml/2006/main">
            <a:ext uri="{FF2B5EF4-FFF2-40B4-BE49-F238E27FC236}">
              <a16:creationId xmlns:a16="http://schemas.microsoft.com/office/drawing/2014/main" id="{FA9A87FF-77CD-400F-8907-AA926F4AC4E4}"/>
            </a:ext>
          </a:extLst>
        </cdr:cNvPr>
        <cdr:cNvSpPr txBox="1"/>
      </cdr:nvSpPr>
      <cdr:spPr>
        <a:xfrm xmlns:a="http://schemas.openxmlformats.org/drawingml/2006/main">
          <a:off x="12604957" y="492092"/>
          <a:ext cx="435533" cy="4290637"/>
        </a:xfrm>
        <a:prstGeom xmlns:a="http://schemas.openxmlformats.org/drawingml/2006/main" prst="rect">
          <a:avLst/>
        </a:prstGeom>
      </cdr:spPr>
      <cdr:txBody>
        <a:bodyPr xmlns:a="http://schemas.openxmlformats.org/drawingml/2006/main" vertOverflow="clip" vert="vert270" wrap="square" rtlCol="0"/>
        <a:lstStyle xmlns:a="http://schemas.openxmlformats.org/drawingml/2006/main"/>
        <a:p xmlns:a="http://schemas.openxmlformats.org/drawingml/2006/main">
          <a:r>
            <a:rPr lang="en-US" sz="1800" dirty="0">
              <a:solidFill>
                <a:schemeClr val="tx1"/>
              </a:solidFill>
              <a:latin typeface="Gill Sans MT" panose="020B0502020104020203" pitchFamily="34" charset="0"/>
            </a:rPr>
            <a:t>% TB Case detection of Estimated TB cases</a:t>
          </a: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674620" y="8380311"/>
            <a:ext cx="30312360" cy="17827413"/>
          </a:xfrm>
        </p:spPr>
        <p:txBody>
          <a:bodyPr anchor="b"/>
          <a:lstStyle>
            <a:lvl1pPr algn="ctr">
              <a:defRPr sz="23400"/>
            </a:lvl1pPr>
          </a:lstStyle>
          <a:p>
            <a:r>
              <a:rPr lang="en-US"/>
              <a:t>Click to edit Master title style</a:t>
            </a:r>
            <a:endParaRPr lang="en-US" dirty="0"/>
          </a:p>
        </p:txBody>
      </p:sp>
      <p:sp>
        <p:nvSpPr>
          <p:cNvPr id="3" name="Subtitle 2"/>
          <p:cNvSpPr>
            <a:spLocks noGrp="1"/>
          </p:cNvSpPr>
          <p:nvPr>
            <p:ph type="subTitle" idx="1"/>
          </p:nvPr>
        </p:nvSpPr>
        <p:spPr>
          <a:xfrm>
            <a:off x="4457700" y="26895217"/>
            <a:ext cx="26746200" cy="12363023"/>
          </a:xfrm>
        </p:spPr>
        <p:txBody>
          <a:bodyPr/>
          <a:lstStyle>
            <a:lvl1pPr marL="0" indent="0" algn="ctr">
              <a:buNone/>
              <a:defRPr sz="9360"/>
            </a:lvl1pPr>
            <a:lvl2pPr marL="1783080" indent="0" algn="ctr">
              <a:buNone/>
              <a:defRPr sz="7800"/>
            </a:lvl2pPr>
            <a:lvl3pPr marL="3566160" indent="0" algn="ctr">
              <a:buNone/>
              <a:defRPr sz="7020"/>
            </a:lvl3pPr>
            <a:lvl4pPr marL="5349240" indent="0" algn="ctr">
              <a:buNone/>
              <a:defRPr sz="6240"/>
            </a:lvl4pPr>
            <a:lvl5pPr marL="7132320" indent="0" algn="ctr">
              <a:buNone/>
              <a:defRPr sz="6240"/>
            </a:lvl5pPr>
            <a:lvl6pPr marL="8915400" indent="0" algn="ctr">
              <a:buNone/>
              <a:defRPr sz="6240"/>
            </a:lvl6pPr>
            <a:lvl7pPr marL="10698480" indent="0" algn="ctr">
              <a:buNone/>
              <a:defRPr sz="6240"/>
            </a:lvl7pPr>
            <a:lvl8pPr marL="12481560" indent="0" algn="ctr">
              <a:buNone/>
              <a:defRPr sz="6240"/>
            </a:lvl8pPr>
            <a:lvl9pPr marL="14264640" indent="0" algn="ctr">
              <a:buNone/>
              <a:defRPr sz="624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E647D69-3C9F-4045-B301-B9699CB64E17}" type="datetimeFigureOut">
              <a:rPr lang="en-US" smtClean="0"/>
              <a:t>3/17/2023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BDAD1E-316B-412D-B147-8FD3C123AE71}" type="slidenum">
              <a:rPr lang="en-US" smtClean="0"/>
              <a:t>‹#›</a:t>
            </a:fld>
            <a:endParaRPr lang="en-US"/>
          </a:p>
        </p:txBody>
      </p:sp>
    </p:spTree>
    <p:extLst>
      <p:ext uri="{BB962C8B-B14F-4D97-AF65-F5344CB8AC3E}">
        <p14:creationId xmlns:p14="http://schemas.microsoft.com/office/powerpoint/2010/main" val="19134093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647D69-3C9F-4045-B301-B9699CB64E17}" type="datetimeFigureOut">
              <a:rPr lang="en-US" smtClean="0"/>
              <a:t>3/17/2023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BDAD1E-316B-412D-B147-8FD3C123AE71}" type="slidenum">
              <a:rPr lang="en-US" smtClean="0"/>
              <a:t>‹#›</a:t>
            </a:fld>
            <a:endParaRPr lang="en-US"/>
          </a:p>
        </p:txBody>
      </p:sp>
    </p:spTree>
    <p:extLst>
      <p:ext uri="{BB962C8B-B14F-4D97-AF65-F5344CB8AC3E}">
        <p14:creationId xmlns:p14="http://schemas.microsoft.com/office/powerpoint/2010/main" val="32547626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5520334" y="2726267"/>
            <a:ext cx="7689533" cy="4339505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451737" y="2726267"/>
            <a:ext cx="22622828" cy="4339505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647D69-3C9F-4045-B301-B9699CB64E17}" type="datetimeFigureOut">
              <a:rPr lang="en-US" smtClean="0"/>
              <a:t>3/17/2023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BDAD1E-316B-412D-B147-8FD3C123AE71}" type="slidenum">
              <a:rPr lang="en-US" smtClean="0"/>
              <a:t>‹#›</a:t>
            </a:fld>
            <a:endParaRPr lang="en-US"/>
          </a:p>
        </p:txBody>
      </p:sp>
    </p:spTree>
    <p:extLst>
      <p:ext uri="{BB962C8B-B14F-4D97-AF65-F5344CB8AC3E}">
        <p14:creationId xmlns:p14="http://schemas.microsoft.com/office/powerpoint/2010/main" val="7198357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647D69-3C9F-4045-B301-B9699CB64E17}" type="datetimeFigureOut">
              <a:rPr lang="en-US" smtClean="0"/>
              <a:t>3/17/2023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BDAD1E-316B-412D-B147-8FD3C123AE71}" type="slidenum">
              <a:rPr lang="en-US" smtClean="0"/>
              <a:t>‹#›</a:t>
            </a:fld>
            <a:endParaRPr lang="en-US"/>
          </a:p>
        </p:txBody>
      </p:sp>
    </p:spTree>
    <p:extLst>
      <p:ext uri="{BB962C8B-B14F-4D97-AF65-F5344CB8AC3E}">
        <p14:creationId xmlns:p14="http://schemas.microsoft.com/office/powerpoint/2010/main" val="5032290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433163" y="12766055"/>
            <a:ext cx="30758130" cy="21300436"/>
          </a:xfrm>
        </p:spPr>
        <p:txBody>
          <a:bodyPr anchor="b"/>
          <a:lstStyle>
            <a:lvl1pPr>
              <a:defRPr sz="23400"/>
            </a:lvl1pPr>
          </a:lstStyle>
          <a:p>
            <a:r>
              <a:rPr lang="en-US"/>
              <a:t>Click to edit Master title style</a:t>
            </a:r>
            <a:endParaRPr lang="en-US" dirty="0"/>
          </a:p>
        </p:txBody>
      </p:sp>
      <p:sp>
        <p:nvSpPr>
          <p:cNvPr id="3" name="Text Placeholder 2"/>
          <p:cNvSpPr>
            <a:spLocks noGrp="1"/>
          </p:cNvSpPr>
          <p:nvPr>
            <p:ph type="body" idx="1"/>
          </p:nvPr>
        </p:nvSpPr>
        <p:spPr>
          <a:xfrm>
            <a:off x="2433163" y="34268002"/>
            <a:ext cx="30758130" cy="11201396"/>
          </a:xfrm>
        </p:spPr>
        <p:txBody>
          <a:bodyPr/>
          <a:lstStyle>
            <a:lvl1pPr marL="0" indent="0">
              <a:buNone/>
              <a:defRPr sz="9360">
                <a:solidFill>
                  <a:schemeClr val="tx1"/>
                </a:solidFill>
              </a:defRPr>
            </a:lvl1pPr>
            <a:lvl2pPr marL="1783080" indent="0">
              <a:buNone/>
              <a:defRPr sz="7800">
                <a:solidFill>
                  <a:schemeClr val="tx1">
                    <a:tint val="75000"/>
                  </a:schemeClr>
                </a:solidFill>
              </a:defRPr>
            </a:lvl2pPr>
            <a:lvl3pPr marL="3566160" indent="0">
              <a:buNone/>
              <a:defRPr sz="7020">
                <a:solidFill>
                  <a:schemeClr val="tx1">
                    <a:tint val="75000"/>
                  </a:schemeClr>
                </a:solidFill>
              </a:defRPr>
            </a:lvl3pPr>
            <a:lvl4pPr marL="5349240" indent="0">
              <a:buNone/>
              <a:defRPr sz="6240">
                <a:solidFill>
                  <a:schemeClr val="tx1">
                    <a:tint val="75000"/>
                  </a:schemeClr>
                </a:solidFill>
              </a:defRPr>
            </a:lvl4pPr>
            <a:lvl5pPr marL="7132320" indent="0">
              <a:buNone/>
              <a:defRPr sz="6240">
                <a:solidFill>
                  <a:schemeClr val="tx1">
                    <a:tint val="75000"/>
                  </a:schemeClr>
                </a:solidFill>
              </a:defRPr>
            </a:lvl5pPr>
            <a:lvl6pPr marL="8915400" indent="0">
              <a:buNone/>
              <a:defRPr sz="6240">
                <a:solidFill>
                  <a:schemeClr val="tx1">
                    <a:tint val="75000"/>
                  </a:schemeClr>
                </a:solidFill>
              </a:defRPr>
            </a:lvl6pPr>
            <a:lvl7pPr marL="10698480" indent="0">
              <a:buNone/>
              <a:defRPr sz="6240">
                <a:solidFill>
                  <a:schemeClr val="tx1">
                    <a:tint val="75000"/>
                  </a:schemeClr>
                </a:solidFill>
              </a:defRPr>
            </a:lvl7pPr>
            <a:lvl8pPr marL="12481560" indent="0">
              <a:buNone/>
              <a:defRPr sz="6240">
                <a:solidFill>
                  <a:schemeClr val="tx1">
                    <a:tint val="75000"/>
                  </a:schemeClr>
                </a:solidFill>
              </a:defRPr>
            </a:lvl8pPr>
            <a:lvl9pPr marL="14264640" indent="0">
              <a:buNone/>
              <a:defRPr sz="624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E647D69-3C9F-4045-B301-B9699CB64E17}" type="datetimeFigureOut">
              <a:rPr lang="en-US" smtClean="0"/>
              <a:t>3/17/2023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BDAD1E-316B-412D-B147-8FD3C123AE71}" type="slidenum">
              <a:rPr lang="en-US" smtClean="0"/>
              <a:t>‹#›</a:t>
            </a:fld>
            <a:endParaRPr lang="en-US"/>
          </a:p>
        </p:txBody>
      </p:sp>
    </p:spTree>
    <p:extLst>
      <p:ext uri="{BB962C8B-B14F-4D97-AF65-F5344CB8AC3E}">
        <p14:creationId xmlns:p14="http://schemas.microsoft.com/office/powerpoint/2010/main" val="37618242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451735" y="13631334"/>
            <a:ext cx="15156180" cy="3248999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8053685" y="13631334"/>
            <a:ext cx="15156180" cy="3248999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E647D69-3C9F-4045-B301-B9699CB64E17}" type="datetimeFigureOut">
              <a:rPr lang="en-US" smtClean="0"/>
              <a:t>3/17/2023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BDAD1E-316B-412D-B147-8FD3C123AE71}" type="slidenum">
              <a:rPr lang="en-US" smtClean="0"/>
              <a:t>‹#›</a:t>
            </a:fld>
            <a:endParaRPr lang="en-US"/>
          </a:p>
        </p:txBody>
      </p:sp>
    </p:spTree>
    <p:extLst>
      <p:ext uri="{BB962C8B-B14F-4D97-AF65-F5344CB8AC3E}">
        <p14:creationId xmlns:p14="http://schemas.microsoft.com/office/powerpoint/2010/main" val="367264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56380" y="2726278"/>
            <a:ext cx="30758130" cy="98975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2456384" y="12552684"/>
            <a:ext cx="15086526" cy="6151876"/>
          </a:xfrm>
        </p:spPr>
        <p:txBody>
          <a:bodyPr anchor="b"/>
          <a:lstStyle>
            <a:lvl1pPr marL="0" indent="0">
              <a:buNone/>
              <a:defRPr sz="9360" b="1"/>
            </a:lvl1pPr>
            <a:lvl2pPr marL="1783080" indent="0">
              <a:buNone/>
              <a:defRPr sz="7800" b="1"/>
            </a:lvl2pPr>
            <a:lvl3pPr marL="3566160" indent="0">
              <a:buNone/>
              <a:defRPr sz="7020" b="1"/>
            </a:lvl3pPr>
            <a:lvl4pPr marL="5349240" indent="0">
              <a:buNone/>
              <a:defRPr sz="6240" b="1"/>
            </a:lvl4pPr>
            <a:lvl5pPr marL="7132320" indent="0">
              <a:buNone/>
              <a:defRPr sz="6240" b="1"/>
            </a:lvl5pPr>
            <a:lvl6pPr marL="8915400" indent="0">
              <a:buNone/>
              <a:defRPr sz="6240" b="1"/>
            </a:lvl6pPr>
            <a:lvl7pPr marL="10698480" indent="0">
              <a:buNone/>
              <a:defRPr sz="6240" b="1"/>
            </a:lvl7pPr>
            <a:lvl8pPr marL="12481560" indent="0">
              <a:buNone/>
              <a:defRPr sz="6240" b="1"/>
            </a:lvl8pPr>
            <a:lvl9pPr marL="14264640" indent="0">
              <a:buNone/>
              <a:defRPr sz="6240" b="1"/>
            </a:lvl9pPr>
          </a:lstStyle>
          <a:p>
            <a:pPr lvl="0"/>
            <a:r>
              <a:rPr lang="en-US"/>
              <a:t>Edit Master text styles</a:t>
            </a:r>
          </a:p>
        </p:txBody>
      </p:sp>
      <p:sp>
        <p:nvSpPr>
          <p:cNvPr id="4" name="Content Placeholder 3"/>
          <p:cNvSpPr>
            <a:spLocks noGrp="1"/>
          </p:cNvSpPr>
          <p:nvPr>
            <p:ph sz="half" idx="2"/>
          </p:nvPr>
        </p:nvSpPr>
        <p:spPr>
          <a:xfrm>
            <a:off x="2456384" y="18704560"/>
            <a:ext cx="15086526" cy="2751159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8053687" y="12552684"/>
            <a:ext cx="15160825" cy="6151876"/>
          </a:xfrm>
        </p:spPr>
        <p:txBody>
          <a:bodyPr anchor="b"/>
          <a:lstStyle>
            <a:lvl1pPr marL="0" indent="0">
              <a:buNone/>
              <a:defRPr sz="9360" b="1"/>
            </a:lvl1pPr>
            <a:lvl2pPr marL="1783080" indent="0">
              <a:buNone/>
              <a:defRPr sz="7800" b="1"/>
            </a:lvl2pPr>
            <a:lvl3pPr marL="3566160" indent="0">
              <a:buNone/>
              <a:defRPr sz="7020" b="1"/>
            </a:lvl3pPr>
            <a:lvl4pPr marL="5349240" indent="0">
              <a:buNone/>
              <a:defRPr sz="6240" b="1"/>
            </a:lvl4pPr>
            <a:lvl5pPr marL="7132320" indent="0">
              <a:buNone/>
              <a:defRPr sz="6240" b="1"/>
            </a:lvl5pPr>
            <a:lvl6pPr marL="8915400" indent="0">
              <a:buNone/>
              <a:defRPr sz="6240" b="1"/>
            </a:lvl6pPr>
            <a:lvl7pPr marL="10698480" indent="0">
              <a:buNone/>
              <a:defRPr sz="6240" b="1"/>
            </a:lvl7pPr>
            <a:lvl8pPr marL="12481560" indent="0">
              <a:buNone/>
              <a:defRPr sz="6240" b="1"/>
            </a:lvl8pPr>
            <a:lvl9pPr marL="14264640" indent="0">
              <a:buNone/>
              <a:defRPr sz="6240" b="1"/>
            </a:lvl9pPr>
          </a:lstStyle>
          <a:p>
            <a:pPr lvl="0"/>
            <a:r>
              <a:rPr lang="en-US"/>
              <a:t>Edit Master text styles</a:t>
            </a:r>
          </a:p>
        </p:txBody>
      </p:sp>
      <p:sp>
        <p:nvSpPr>
          <p:cNvPr id="6" name="Content Placeholder 5"/>
          <p:cNvSpPr>
            <a:spLocks noGrp="1"/>
          </p:cNvSpPr>
          <p:nvPr>
            <p:ph sz="quarter" idx="4"/>
          </p:nvPr>
        </p:nvSpPr>
        <p:spPr>
          <a:xfrm>
            <a:off x="18053687" y="18704560"/>
            <a:ext cx="15160825" cy="2751159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E647D69-3C9F-4045-B301-B9699CB64E17}" type="datetimeFigureOut">
              <a:rPr lang="en-US" smtClean="0"/>
              <a:t>3/17/2023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BDAD1E-316B-412D-B147-8FD3C123AE71}" type="slidenum">
              <a:rPr lang="en-US" smtClean="0"/>
              <a:t>‹#›</a:t>
            </a:fld>
            <a:endParaRPr lang="en-US"/>
          </a:p>
        </p:txBody>
      </p:sp>
    </p:spTree>
    <p:extLst>
      <p:ext uri="{BB962C8B-B14F-4D97-AF65-F5344CB8AC3E}">
        <p14:creationId xmlns:p14="http://schemas.microsoft.com/office/powerpoint/2010/main" val="38844800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E647D69-3C9F-4045-B301-B9699CB64E17}" type="datetimeFigureOut">
              <a:rPr lang="en-US" smtClean="0"/>
              <a:t>3/17/2023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BDAD1E-316B-412D-B147-8FD3C123AE71}" type="slidenum">
              <a:rPr lang="en-US" smtClean="0"/>
              <a:t>‹#›</a:t>
            </a:fld>
            <a:endParaRPr lang="en-US"/>
          </a:p>
        </p:txBody>
      </p:sp>
    </p:spTree>
    <p:extLst>
      <p:ext uri="{BB962C8B-B14F-4D97-AF65-F5344CB8AC3E}">
        <p14:creationId xmlns:p14="http://schemas.microsoft.com/office/powerpoint/2010/main" val="1396878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647D69-3C9F-4045-B301-B9699CB64E17}" type="datetimeFigureOut">
              <a:rPr lang="en-US" smtClean="0"/>
              <a:t>3/17/2023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BDAD1E-316B-412D-B147-8FD3C123AE71}" type="slidenum">
              <a:rPr lang="en-US" smtClean="0"/>
              <a:t>‹#›</a:t>
            </a:fld>
            <a:endParaRPr lang="en-US"/>
          </a:p>
        </p:txBody>
      </p:sp>
    </p:spTree>
    <p:extLst>
      <p:ext uri="{BB962C8B-B14F-4D97-AF65-F5344CB8AC3E}">
        <p14:creationId xmlns:p14="http://schemas.microsoft.com/office/powerpoint/2010/main" val="7369250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56380" y="3413760"/>
            <a:ext cx="11501794" cy="11948160"/>
          </a:xfrm>
        </p:spPr>
        <p:txBody>
          <a:bodyPr anchor="b"/>
          <a:lstStyle>
            <a:lvl1pPr>
              <a:defRPr sz="12480"/>
            </a:lvl1pPr>
          </a:lstStyle>
          <a:p>
            <a:r>
              <a:rPr lang="en-US"/>
              <a:t>Click to edit Master title style</a:t>
            </a:r>
            <a:endParaRPr lang="en-US" dirty="0"/>
          </a:p>
        </p:txBody>
      </p:sp>
      <p:sp>
        <p:nvSpPr>
          <p:cNvPr id="3" name="Content Placeholder 2"/>
          <p:cNvSpPr>
            <a:spLocks noGrp="1"/>
          </p:cNvSpPr>
          <p:nvPr>
            <p:ph idx="1"/>
          </p:nvPr>
        </p:nvSpPr>
        <p:spPr>
          <a:xfrm>
            <a:off x="15160825" y="7372785"/>
            <a:ext cx="18053685" cy="36389733"/>
          </a:xfrm>
        </p:spPr>
        <p:txBody>
          <a:bodyPr/>
          <a:lstStyle>
            <a:lvl1pPr>
              <a:defRPr sz="12480"/>
            </a:lvl1pPr>
            <a:lvl2pPr>
              <a:defRPr sz="10920"/>
            </a:lvl2pPr>
            <a:lvl3pPr>
              <a:defRPr sz="9360"/>
            </a:lvl3pPr>
            <a:lvl4pPr>
              <a:defRPr sz="7800"/>
            </a:lvl4pPr>
            <a:lvl5pPr>
              <a:defRPr sz="7800"/>
            </a:lvl5pPr>
            <a:lvl6pPr>
              <a:defRPr sz="7800"/>
            </a:lvl6pPr>
            <a:lvl7pPr>
              <a:defRPr sz="7800"/>
            </a:lvl7pPr>
            <a:lvl8pPr>
              <a:defRPr sz="7800"/>
            </a:lvl8pPr>
            <a:lvl9pPr>
              <a:defRPr sz="7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456380" y="15361920"/>
            <a:ext cx="11501794" cy="28459857"/>
          </a:xfrm>
        </p:spPr>
        <p:txBody>
          <a:bodyPr/>
          <a:lstStyle>
            <a:lvl1pPr marL="0" indent="0">
              <a:buNone/>
              <a:defRPr sz="6240"/>
            </a:lvl1pPr>
            <a:lvl2pPr marL="1783080" indent="0">
              <a:buNone/>
              <a:defRPr sz="5460"/>
            </a:lvl2pPr>
            <a:lvl3pPr marL="3566160" indent="0">
              <a:buNone/>
              <a:defRPr sz="4680"/>
            </a:lvl3pPr>
            <a:lvl4pPr marL="5349240" indent="0">
              <a:buNone/>
              <a:defRPr sz="3900"/>
            </a:lvl4pPr>
            <a:lvl5pPr marL="7132320" indent="0">
              <a:buNone/>
              <a:defRPr sz="3900"/>
            </a:lvl5pPr>
            <a:lvl6pPr marL="8915400" indent="0">
              <a:buNone/>
              <a:defRPr sz="3900"/>
            </a:lvl6pPr>
            <a:lvl7pPr marL="10698480" indent="0">
              <a:buNone/>
              <a:defRPr sz="3900"/>
            </a:lvl7pPr>
            <a:lvl8pPr marL="12481560" indent="0">
              <a:buNone/>
              <a:defRPr sz="3900"/>
            </a:lvl8pPr>
            <a:lvl9pPr marL="14264640" indent="0">
              <a:buNone/>
              <a:defRPr sz="3900"/>
            </a:lvl9pPr>
          </a:lstStyle>
          <a:p>
            <a:pPr lvl="0"/>
            <a:r>
              <a:rPr lang="en-US"/>
              <a:t>Edit Master text styles</a:t>
            </a:r>
          </a:p>
        </p:txBody>
      </p:sp>
      <p:sp>
        <p:nvSpPr>
          <p:cNvPr id="5" name="Date Placeholder 4"/>
          <p:cNvSpPr>
            <a:spLocks noGrp="1"/>
          </p:cNvSpPr>
          <p:nvPr>
            <p:ph type="dt" sz="half" idx="10"/>
          </p:nvPr>
        </p:nvSpPr>
        <p:spPr/>
        <p:txBody>
          <a:bodyPr/>
          <a:lstStyle/>
          <a:p>
            <a:fld id="{EE647D69-3C9F-4045-B301-B9699CB64E17}" type="datetimeFigureOut">
              <a:rPr lang="en-US" smtClean="0"/>
              <a:t>3/17/2023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BDAD1E-316B-412D-B147-8FD3C123AE71}" type="slidenum">
              <a:rPr lang="en-US" smtClean="0"/>
              <a:t>‹#›</a:t>
            </a:fld>
            <a:endParaRPr lang="en-US"/>
          </a:p>
        </p:txBody>
      </p:sp>
    </p:spTree>
    <p:extLst>
      <p:ext uri="{BB962C8B-B14F-4D97-AF65-F5344CB8AC3E}">
        <p14:creationId xmlns:p14="http://schemas.microsoft.com/office/powerpoint/2010/main" val="14265582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56380" y="3413760"/>
            <a:ext cx="11501794" cy="11948160"/>
          </a:xfrm>
        </p:spPr>
        <p:txBody>
          <a:bodyPr anchor="b"/>
          <a:lstStyle>
            <a:lvl1pPr>
              <a:defRPr sz="12480"/>
            </a:lvl1pPr>
          </a:lstStyle>
          <a:p>
            <a:r>
              <a:rPr lang="en-US"/>
              <a:t>Click to edit Master title style</a:t>
            </a:r>
            <a:endParaRPr lang="en-US" dirty="0"/>
          </a:p>
        </p:txBody>
      </p:sp>
      <p:sp>
        <p:nvSpPr>
          <p:cNvPr id="3" name="Picture Placeholder 2"/>
          <p:cNvSpPr>
            <a:spLocks noGrp="1" noChangeAspect="1"/>
          </p:cNvSpPr>
          <p:nvPr>
            <p:ph type="pic" idx="1"/>
          </p:nvPr>
        </p:nvSpPr>
        <p:spPr>
          <a:xfrm>
            <a:off x="15160825" y="7372785"/>
            <a:ext cx="18053685" cy="36389733"/>
          </a:xfrm>
        </p:spPr>
        <p:txBody>
          <a:bodyPr anchor="t"/>
          <a:lstStyle>
            <a:lvl1pPr marL="0" indent="0">
              <a:buNone/>
              <a:defRPr sz="12480"/>
            </a:lvl1pPr>
            <a:lvl2pPr marL="1783080" indent="0">
              <a:buNone/>
              <a:defRPr sz="10920"/>
            </a:lvl2pPr>
            <a:lvl3pPr marL="3566160" indent="0">
              <a:buNone/>
              <a:defRPr sz="9360"/>
            </a:lvl3pPr>
            <a:lvl4pPr marL="5349240" indent="0">
              <a:buNone/>
              <a:defRPr sz="7800"/>
            </a:lvl4pPr>
            <a:lvl5pPr marL="7132320" indent="0">
              <a:buNone/>
              <a:defRPr sz="7800"/>
            </a:lvl5pPr>
            <a:lvl6pPr marL="8915400" indent="0">
              <a:buNone/>
              <a:defRPr sz="7800"/>
            </a:lvl6pPr>
            <a:lvl7pPr marL="10698480" indent="0">
              <a:buNone/>
              <a:defRPr sz="7800"/>
            </a:lvl7pPr>
            <a:lvl8pPr marL="12481560" indent="0">
              <a:buNone/>
              <a:defRPr sz="7800"/>
            </a:lvl8pPr>
            <a:lvl9pPr marL="14264640" indent="0">
              <a:buNone/>
              <a:defRPr sz="7800"/>
            </a:lvl9pPr>
          </a:lstStyle>
          <a:p>
            <a:r>
              <a:rPr lang="en-US"/>
              <a:t>Click icon to add picture</a:t>
            </a:r>
            <a:endParaRPr lang="en-US" dirty="0"/>
          </a:p>
        </p:txBody>
      </p:sp>
      <p:sp>
        <p:nvSpPr>
          <p:cNvPr id="4" name="Text Placeholder 3"/>
          <p:cNvSpPr>
            <a:spLocks noGrp="1"/>
          </p:cNvSpPr>
          <p:nvPr>
            <p:ph type="body" sz="half" idx="2"/>
          </p:nvPr>
        </p:nvSpPr>
        <p:spPr>
          <a:xfrm>
            <a:off x="2456380" y="15361920"/>
            <a:ext cx="11501794" cy="28459857"/>
          </a:xfrm>
        </p:spPr>
        <p:txBody>
          <a:bodyPr/>
          <a:lstStyle>
            <a:lvl1pPr marL="0" indent="0">
              <a:buNone/>
              <a:defRPr sz="6240"/>
            </a:lvl1pPr>
            <a:lvl2pPr marL="1783080" indent="0">
              <a:buNone/>
              <a:defRPr sz="5460"/>
            </a:lvl2pPr>
            <a:lvl3pPr marL="3566160" indent="0">
              <a:buNone/>
              <a:defRPr sz="4680"/>
            </a:lvl3pPr>
            <a:lvl4pPr marL="5349240" indent="0">
              <a:buNone/>
              <a:defRPr sz="3900"/>
            </a:lvl4pPr>
            <a:lvl5pPr marL="7132320" indent="0">
              <a:buNone/>
              <a:defRPr sz="3900"/>
            </a:lvl5pPr>
            <a:lvl6pPr marL="8915400" indent="0">
              <a:buNone/>
              <a:defRPr sz="3900"/>
            </a:lvl6pPr>
            <a:lvl7pPr marL="10698480" indent="0">
              <a:buNone/>
              <a:defRPr sz="3900"/>
            </a:lvl7pPr>
            <a:lvl8pPr marL="12481560" indent="0">
              <a:buNone/>
              <a:defRPr sz="3900"/>
            </a:lvl8pPr>
            <a:lvl9pPr marL="14264640" indent="0">
              <a:buNone/>
              <a:defRPr sz="3900"/>
            </a:lvl9pPr>
          </a:lstStyle>
          <a:p>
            <a:pPr lvl="0"/>
            <a:r>
              <a:rPr lang="en-US"/>
              <a:t>Edit Master text styles</a:t>
            </a:r>
          </a:p>
        </p:txBody>
      </p:sp>
      <p:sp>
        <p:nvSpPr>
          <p:cNvPr id="5" name="Date Placeholder 4"/>
          <p:cNvSpPr>
            <a:spLocks noGrp="1"/>
          </p:cNvSpPr>
          <p:nvPr>
            <p:ph type="dt" sz="half" idx="10"/>
          </p:nvPr>
        </p:nvSpPr>
        <p:spPr/>
        <p:txBody>
          <a:bodyPr/>
          <a:lstStyle/>
          <a:p>
            <a:fld id="{EE647D69-3C9F-4045-B301-B9699CB64E17}" type="datetimeFigureOut">
              <a:rPr lang="en-US" smtClean="0"/>
              <a:t>3/17/2023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BDAD1E-316B-412D-B147-8FD3C123AE71}" type="slidenum">
              <a:rPr lang="en-US" smtClean="0"/>
              <a:t>‹#›</a:t>
            </a:fld>
            <a:endParaRPr lang="en-US"/>
          </a:p>
        </p:txBody>
      </p:sp>
    </p:spTree>
    <p:extLst>
      <p:ext uri="{BB962C8B-B14F-4D97-AF65-F5344CB8AC3E}">
        <p14:creationId xmlns:p14="http://schemas.microsoft.com/office/powerpoint/2010/main" val="28408767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451735" y="2726278"/>
            <a:ext cx="30758130" cy="989753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451735" y="13631334"/>
            <a:ext cx="30758130" cy="3248999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451735" y="47460758"/>
            <a:ext cx="8023860" cy="2726267"/>
          </a:xfrm>
          <a:prstGeom prst="rect">
            <a:avLst/>
          </a:prstGeom>
        </p:spPr>
        <p:txBody>
          <a:bodyPr vert="horz" lIns="91440" tIns="45720" rIns="91440" bIns="45720" rtlCol="0" anchor="ctr"/>
          <a:lstStyle>
            <a:lvl1pPr algn="l">
              <a:defRPr sz="4680">
                <a:solidFill>
                  <a:schemeClr val="tx1">
                    <a:tint val="75000"/>
                  </a:schemeClr>
                </a:solidFill>
              </a:defRPr>
            </a:lvl1pPr>
          </a:lstStyle>
          <a:p>
            <a:fld id="{EE647D69-3C9F-4045-B301-B9699CB64E17}" type="datetimeFigureOut">
              <a:rPr lang="en-US" smtClean="0"/>
              <a:t>3/17/2023</a:t>
            </a:fld>
            <a:endParaRPr lang="en-US"/>
          </a:p>
        </p:txBody>
      </p:sp>
      <p:sp>
        <p:nvSpPr>
          <p:cNvPr id="5" name="Footer Placeholder 4"/>
          <p:cNvSpPr>
            <a:spLocks noGrp="1"/>
          </p:cNvSpPr>
          <p:nvPr>
            <p:ph type="ftr" sz="quarter" idx="3"/>
          </p:nvPr>
        </p:nvSpPr>
        <p:spPr>
          <a:xfrm>
            <a:off x="11812905" y="47460758"/>
            <a:ext cx="12035790" cy="2726267"/>
          </a:xfrm>
          <a:prstGeom prst="rect">
            <a:avLst/>
          </a:prstGeom>
        </p:spPr>
        <p:txBody>
          <a:bodyPr vert="horz" lIns="91440" tIns="45720" rIns="91440" bIns="45720" rtlCol="0" anchor="ctr"/>
          <a:lstStyle>
            <a:lvl1pPr algn="ctr">
              <a:defRPr sz="468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5186005" y="47460758"/>
            <a:ext cx="8023860" cy="2726267"/>
          </a:xfrm>
          <a:prstGeom prst="rect">
            <a:avLst/>
          </a:prstGeom>
        </p:spPr>
        <p:txBody>
          <a:bodyPr vert="horz" lIns="91440" tIns="45720" rIns="91440" bIns="45720" rtlCol="0" anchor="ctr"/>
          <a:lstStyle>
            <a:lvl1pPr algn="r">
              <a:defRPr sz="4680">
                <a:solidFill>
                  <a:schemeClr val="tx1">
                    <a:tint val="75000"/>
                  </a:schemeClr>
                </a:solidFill>
              </a:defRPr>
            </a:lvl1pPr>
          </a:lstStyle>
          <a:p>
            <a:fld id="{48BDAD1E-316B-412D-B147-8FD3C123AE71}" type="slidenum">
              <a:rPr lang="en-US" smtClean="0"/>
              <a:t>‹#›</a:t>
            </a:fld>
            <a:endParaRPr lang="en-US"/>
          </a:p>
        </p:txBody>
      </p:sp>
    </p:spTree>
    <p:extLst>
      <p:ext uri="{BB962C8B-B14F-4D97-AF65-F5344CB8AC3E}">
        <p14:creationId xmlns:p14="http://schemas.microsoft.com/office/powerpoint/2010/main" val="227975023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3566160" rtl="0" eaLnBrk="1" latinLnBrk="0" hangingPunct="1">
        <a:lnSpc>
          <a:spcPct val="90000"/>
        </a:lnSpc>
        <a:spcBef>
          <a:spcPct val="0"/>
        </a:spcBef>
        <a:buNone/>
        <a:defRPr sz="17160" kern="1200">
          <a:solidFill>
            <a:schemeClr val="tx1"/>
          </a:solidFill>
          <a:latin typeface="+mj-lt"/>
          <a:ea typeface="+mj-ea"/>
          <a:cs typeface="+mj-cs"/>
        </a:defRPr>
      </a:lvl1pPr>
    </p:titleStyle>
    <p:bodyStyle>
      <a:lvl1pPr marL="891540" indent="-891540" algn="l" defTabSz="3566160" rtl="0" eaLnBrk="1" latinLnBrk="0" hangingPunct="1">
        <a:lnSpc>
          <a:spcPct val="90000"/>
        </a:lnSpc>
        <a:spcBef>
          <a:spcPts val="3900"/>
        </a:spcBef>
        <a:buFont typeface="Arial" panose="020B0604020202020204" pitchFamily="34" charset="0"/>
        <a:buChar char="•"/>
        <a:defRPr sz="10920" kern="1200">
          <a:solidFill>
            <a:schemeClr val="tx1"/>
          </a:solidFill>
          <a:latin typeface="+mn-lt"/>
          <a:ea typeface="+mn-ea"/>
          <a:cs typeface="+mn-cs"/>
        </a:defRPr>
      </a:lvl1pPr>
      <a:lvl2pPr marL="2674620" indent="-891540" algn="l" defTabSz="3566160" rtl="0" eaLnBrk="1" latinLnBrk="0" hangingPunct="1">
        <a:lnSpc>
          <a:spcPct val="90000"/>
        </a:lnSpc>
        <a:spcBef>
          <a:spcPts val="1950"/>
        </a:spcBef>
        <a:buFont typeface="Arial" panose="020B0604020202020204" pitchFamily="34" charset="0"/>
        <a:buChar char="•"/>
        <a:defRPr sz="9360" kern="1200">
          <a:solidFill>
            <a:schemeClr val="tx1"/>
          </a:solidFill>
          <a:latin typeface="+mn-lt"/>
          <a:ea typeface="+mn-ea"/>
          <a:cs typeface="+mn-cs"/>
        </a:defRPr>
      </a:lvl2pPr>
      <a:lvl3pPr marL="4457700" indent="-891540" algn="l" defTabSz="3566160" rtl="0" eaLnBrk="1" latinLnBrk="0" hangingPunct="1">
        <a:lnSpc>
          <a:spcPct val="90000"/>
        </a:lnSpc>
        <a:spcBef>
          <a:spcPts val="1950"/>
        </a:spcBef>
        <a:buFont typeface="Arial" panose="020B0604020202020204" pitchFamily="34" charset="0"/>
        <a:buChar char="•"/>
        <a:defRPr sz="7800" kern="1200">
          <a:solidFill>
            <a:schemeClr val="tx1"/>
          </a:solidFill>
          <a:latin typeface="+mn-lt"/>
          <a:ea typeface="+mn-ea"/>
          <a:cs typeface="+mn-cs"/>
        </a:defRPr>
      </a:lvl3pPr>
      <a:lvl4pPr marL="6240780" indent="-891540" algn="l" defTabSz="3566160" rtl="0" eaLnBrk="1" latinLnBrk="0" hangingPunct="1">
        <a:lnSpc>
          <a:spcPct val="90000"/>
        </a:lnSpc>
        <a:spcBef>
          <a:spcPts val="1950"/>
        </a:spcBef>
        <a:buFont typeface="Arial" panose="020B0604020202020204" pitchFamily="34" charset="0"/>
        <a:buChar char="•"/>
        <a:defRPr sz="7020" kern="1200">
          <a:solidFill>
            <a:schemeClr val="tx1"/>
          </a:solidFill>
          <a:latin typeface="+mn-lt"/>
          <a:ea typeface="+mn-ea"/>
          <a:cs typeface="+mn-cs"/>
        </a:defRPr>
      </a:lvl4pPr>
      <a:lvl5pPr marL="8023860" indent="-891540" algn="l" defTabSz="3566160" rtl="0" eaLnBrk="1" latinLnBrk="0" hangingPunct="1">
        <a:lnSpc>
          <a:spcPct val="90000"/>
        </a:lnSpc>
        <a:spcBef>
          <a:spcPts val="1950"/>
        </a:spcBef>
        <a:buFont typeface="Arial" panose="020B0604020202020204" pitchFamily="34" charset="0"/>
        <a:buChar char="•"/>
        <a:defRPr sz="7020" kern="1200">
          <a:solidFill>
            <a:schemeClr val="tx1"/>
          </a:solidFill>
          <a:latin typeface="+mn-lt"/>
          <a:ea typeface="+mn-ea"/>
          <a:cs typeface="+mn-cs"/>
        </a:defRPr>
      </a:lvl5pPr>
      <a:lvl6pPr marL="9806940" indent="-891540" algn="l" defTabSz="3566160" rtl="0" eaLnBrk="1" latinLnBrk="0" hangingPunct="1">
        <a:lnSpc>
          <a:spcPct val="90000"/>
        </a:lnSpc>
        <a:spcBef>
          <a:spcPts val="1950"/>
        </a:spcBef>
        <a:buFont typeface="Arial" panose="020B0604020202020204" pitchFamily="34" charset="0"/>
        <a:buChar char="•"/>
        <a:defRPr sz="7020" kern="1200">
          <a:solidFill>
            <a:schemeClr val="tx1"/>
          </a:solidFill>
          <a:latin typeface="+mn-lt"/>
          <a:ea typeface="+mn-ea"/>
          <a:cs typeface="+mn-cs"/>
        </a:defRPr>
      </a:lvl6pPr>
      <a:lvl7pPr marL="11590020" indent="-891540" algn="l" defTabSz="3566160" rtl="0" eaLnBrk="1" latinLnBrk="0" hangingPunct="1">
        <a:lnSpc>
          <a:spcPct val="90000"/>
        </a:lnSpc>
        <a:spcBef>
          <a:spcPts val="1950"/>
        </a:spcBef>
        <a:buFont typeface="Arial" panose="020B0604020202020204" pitchFamily="34" charset="0"/>
        <a:buChar char="•"/>
        <a:defRPr sz="7020" kern="1200">
          <a:solidFill>
            <a:schemeClr val="tx1"/>
          </a:solidFill>
          <a:latin typeface="+mn-lt"/>
          <a:ea typeface="+mn-ea"/>
          <a:cs typeface="+mn-cs"/>
        </a:defRPr>
      </a:lvl7pPr>
      <a:lvl8pPr marL="13373100" indent="-891540" algn="l" defTabSz="3566160" rtl="0" eaLnBrk="1" latinLnBrk="0" hangingPunct="1">
        <a:lnSpc>
          <a:spcPct val="90000"/>
        </a:lnSpc>
        <a:spcBef>
          <a:spcPts val="1950"/>
        </a:spcBef>
        <a:buFont typeface="Arial" panose="020B0604020202020204" pitchFamily="34" charset="0"/>
        <a:buChar char="•"/>
        <a:defRPr sz="7020" kern="1200">
          <a:solidFill>
            <a:schemeClr val="tx1"/>
          </a:solidFill>
          <a:latin typeface="+mn-lt"/>
          <a:ea typeface="+mn-ea"/>
          <a:cs typeface="+mn-cs"/>
        </a:defRPr>
      </a:lvl8pPr>
      <a:lvl9pPr marL="15156180" indent="-891540" algn="l" defTabSz="3566160" rtl="0" eaLnBrk="1" latinLnBrk="0" hangingPunct="1">
        <a:lnSpc>
          <a:spcPct val="90000"/>
        </a:lnSpc>
        <a:spcBef>
          <a:spcPts val="1950"/>
        </a:spcBef>
        <a:buFont typeface="Arial" panose="020B0604020202020204" pitchFamily="34" charset="0"/>
        <a:buChar char="•"/>
        <a:defRPr sz="7020" kern="1200">
          <a:solidFill>
            <a:schemeClr val="tx1"/>
          </a:solidFill>
          <a:latin typeface="+mn-lt"/>
          <a:ea typeface="+mn-ea"/>
          <a:cs typeface="+mn-cs"/>
        </a:defRPr>
      </a:lvl9pPr>
    </p:bodyStyle>
    <p:otherStyle>
      <a:defPPr>
        <a:defRPr lang="en-US"/>
      </a:defPPr>
      <a:lvl1pPr marL="0" algn="l" defTabSz="3566160" rtl="0" eaLnBrk="1" latinLnBrk="0" hangingPunct="1">
        <a:defRPr sz="7020" kern="1200">
          <a:solidFill>
            <a:schemeClr val="tx1"/>
          </a:solidFill>
          <a:latin typeface="+mn-lt"/>
          <a:ea typeface="+mn-ea"/>
          <a:cs typeface="+mn-cs"/>
        </a:defRPr>
      </a:lvl1pPr>
      <a:lvl2pPr marL="1783080" algn="l" defTabSz="3566160" rtl="0" eaLnBrk="1" latinLnBrk="0" hangingPunct="1">
        <a:defRPr sz="7020" kern="1200">
          <a:solidFill>
            <a:schemeClr val="tx1"/>
          </a:solidFill>
          <a:latin typeface="+mn-lt"/>
          <a:ea typeface="+mn-ea"/>
          <a:cs typeface="+mn-cs"/>
        </a:defRPr>
      </a:lvl2pPr>
      <a:lvl3pPr marL="3566160" algn="l" defTabSz="3566160" rtl="0" eaLnBrk="1" latinLnBrk="0" hangingPunct="1">
        <a:defRPr sz="7020" kern="1200">
          <a:solidFill>
            <a:schemeClr val="tx1"/>
          </a:solidFill>
          <a:latin typeface="+mn-lt"/>
          <a:ea typeface="+mn-ea"/>
          <a:cs typeface="+mn-cs"/>
        </a:defRPr>
      </a:lvl3pPr>
      <a:lvl4pPr marL="5349240" algn="l" defTabSz="3566160" rtl="0" eaLnBrk="1" latinLnBrk="0" hangingPunct="1">
        <a:defRPr sz="7020" kern="1200">
          <a:solidFill>
            <a:schemeClr val="tx1"/>
          </a:solidFill>
          <a:latin typeface="+mn-lt"/>
          <a:ea typeface="+mn-ea"/>
          <a:cs typeface="+mn-cs"/>
        </a:defRPr>
      </a:lvl4pPr>
      <a:lvl5pPr marL="7132320" algn="l" defTabSz="3566160" rtl="0" eaLnBrk="1" latinLnBrk="0" hangingPunct="1">
        <a:defRPr sz="7020" kern="1200">
          <a:solidFill>
            <a:schemeClr val="tx1"/>
          </a:solidFill>
          <a:latin typeface="+mn-lt"/>
          <a:ea typeface="+mn-ea"/>
          <a:cs typeface="+mn-cs"/>
        </a:defRPr>
      </a:lvl5pPr>
      <a:lvl6pPr marL="8915400" algn="l" defTabSz="3566160" rtl="0" eaLnBrk="1" latinLnBrk="0" hangingPunct="1">
        <a:defRPr sz="7020" kern="1200">
          <a:solidFill>
            <a:schemeClr val="tx1"/>
          </a:solidFill>
          <a:latin typeface="+mn-lt"/>
          <a:ea typeface="+mn-ea"/>
          <a:cs typeface="+mn-cs"/>
        </a:defRPr>
      </a:lvl6pPr>
      <a:lvl7pPr marL="10698480" algn="l" defTabSz="3566160" rtl="0" eaLnBrk="1" latinLnBrk="0" hangingPunct="1">
        <a:defRPr sz="7020" kern="1200">
          <a:solidFill>
            <a:schemeClr val="tx1"/>
          </a:solidFill>
          <a:latin typeface="+mn-lt"/>
          <a:ea typeface="+mn-ea"/>
          <a:cs typeface="+mn-cs"/>
        </a:defRPr>
      </a:lvl7pPr>
      <a:lvl8pPr marL="12481560" algn="l" defTabSz="3566160" rtl="0" eaLnBrk="1" latinLnBrk="0" hangingPunct="1">
        <a:defRPr sz="7020" kern="1200">
          <a:solidFill>
            <a:schemeClr val="tx1"/>
          </a:solidFill>
          <a:latin typeface="+mn-lt"/>
          <a:ea typeface="+mn-ea"/>
          <a:cs typeface="+mn-cs"/>
        </a:defRPr>
      </a:lvl8pPr>
      <a:lvl9pPr marL="14264640" algn="l" defTabSz="3566160" rtl="0" eaLnBrk="1" latinLnBrk="0" hangingPunct="1">
        <a:defRPr sz="70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4.png"/><Relationship Id="rId3" Type="http://schemas.openxmlformats.org/officeDocument/2006/relationships/image" Target="../media/image2.png"/><Relationship Id="rId21" Type="http://schemas.openxmlformats.org/officeDocument/2006/relationships/image" Target="../media/image19.png"/><Relationship Id="rId34" Type="http://schemas.openxmlformats.org/officeDocument/2006/relationships/image" Target="../media/image32.png"/><Relationship Id="rId7" Type="http://schemas.openxmlformats.org/officeDocument/2006/relationships/image" Target="../media/image5.png"/><Relationship Id="rId12" Type="http://schemas.openxmlformats.org/officeDocument/2006/relationships/image" Target="../media/image10.svg"/><Relationship Id="rId17" Type="http://schemas.openxmlformats.org/officeDocument/2006/relationships/image" Target="../media/image15.png"/><Relationship Id="rId25" Type="http://schemas.openxmlformats.org/officeDocument/2006/relationships/image" Target="../media/image23.png"/><Relationship Id="rId33" Type="http://schemas.openxmlformats.org/officeDocument/2006/relationships/image" Target="../media/image31.svg"/><Relationship Id="rId2" Type="http://schemas.openxmlformats.org/officeDocument/2006/relationships/image" Target="../media/image1.jpg"/><Relationship Id="rId16" Type="http://schemas.openxmlformats.org/officeDocument/2006/relationships/image" Target="../media/image14.svg"/><Relationship Id="rId20" Type="http://schemas.openxmlformats.org/officeDocument/2006/relationships/image" Target="../media/image18.png"/><Relationship Id="rId29" Type="http://schemas.openxmlformats.org/officeDocument/2006/relationships/image" Target="../media/image27.svg"/><Relationship Id="rId1" Type="http://schemas.openxmlformats.org/officeDocument/2006/relationships/slideLayout" Target="../slideLayouts/slideLayout2.xml"/><Relationship Id="rId6" Type="http://schemas.openxmlformats.org/officeDocument/2006/relationships/chart" Target="../charts/chart1.xml"/><Relationship Id="rId11" Type="http://schemas.openxmlformats.org/officeDocument/2006/relationships/image" Target="../media/image9.png"/><Relationship Id="rId24" Type="http://schemas.openxmlformats.org/officeDocument/2006/relationships/image" Target="../media/image22.png"/><Relationship Id="rId32" Type="http://schemas.openxmlformats.org/officeDocument/2006/relationships/image" Target="../media/image30.png"/><Relationship Id="rId5" Type="http://schemas.openxmlformats.org/officeDocument/2006/relationships/image" Target="../media/image4.jpeg"/><Relationship Id="rId15" Type="http://schemas.openxmlformats.org/officeDocument/2006/relationships/image" Target="../media/image13.png"/><Relationship Id="rId23" Type="http://schemas.openxmlformats.org/officeDocument/2006/relationships/image" Target="../media/image21.svg"/><Relationship Id="rId28" Type="http://schemas.openxmlformats.org/officeDocument/2006/relationships/image" Target="../media/image26.png"/><Relationship Id="rId10" Type="http://schemas.openxmlformats.org/officeDocument/2006/relationships/image" Target="../media/image8.svg"/><Relationship Id="rId19" Type="http://schemas.openxmlformats.org/officeDocument/2006/relationships/image" Target="../media/image17.png"/><Relationship Id="rId31" Type="http://schemas.openxmlformats.org/officeDocument/2006/relationships/image" Target="../media/image29.svg"/><Relationship Id="rId4" Type="http://schemas.openxmlformats.org/officeDocument/2006/relationships/image" Target="../media/image3.jpg"/><Relationship Id="rId9" Type="http://schemas.openxmlformats.org/officeDocument/2006/relationships/image" Target="../media/image7.png"/><Relationship Id="rId14" Type="http://schemas.openxmlformats.org/officeDocument/2006/relationships/image" Target="../media/image12.svg"/><Relationship Id="rId22" Type="http://schemas.openxmlformats.org/officeDocument/2006/relationships/image" Target="../media/image20.png"/><Relationship Id="rId27" Type="http://schemas.openxmlformats.org/officeDocument/2006/relationships/image" Target="../media/image25.svg"/><Relationship Id="rId30" Type="http://schemas.openxmlformats.org/officeDocument/2006/relationships/image" Target="../media/image28.png"/><Relationship Id="rId35" Type="http://schemas.openxmlformats.org/officeDocument/2006/relationships/image" Target="../media/image33.svg"/><Relationship Id="rId8"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CF55B8-9C7D-447F-82AC-6899D34579CD}"/>
              </a:ext>
            </a:extLst>
          </p:cNvPr>
          <p:cNvSpPr>
            <a:spLocks noGrp="1"/>
          </p:cNvSpPr>
          <p:nvPr>
            <p:ph type="title"/>
          </p:nvPr>
        </p:nvSpPr>
        <p:spPr>
          <a:xfrm>
            <a:off x="2102383" y="6664206"/>
            <a:ext cx="31927643" cy="2439148"/>
          </a:xfrm>
        </p:spPr>
        <p:txBody>
          <a:bodyPr>
            <a:normAutofit fontScale="90000"/>
          </a:bodyPr>
          <a:lstStyle/>
          <a:p>
            <a:pPr>
              <a:lnSpc>
                <a:spcPct val="114000"/>
              </a:lnSpc>
            </a:pPr>
            <a:br>
              <a:rPr lang="en-US" sz="7600" b="1" dirty="0">
                <a:latin typeface="Abadi" panose="020B0604020104020204" pitchFamily="34" charset="0"/>
              </a:rPr>
            </a:br>
            <a:r>
              <a:rPr lang="en-US" sz="5300" b="1" dirty="0">
                <a:latin typeface="Abadi" panose="020B0604020104020204" pitchFamily="34" charset="0"/>
              </a:rPr>
              <a:t>Authors: </a:t>
            </a:r>
            <a:r>
              <a:rPr lang="en-US" altLang="en-US" sz="5400" dirty="0">
                <a:solidFill>
                  <a:schemeClr val="bg1"/>
                </a:solidFill>
                <a:latin typeface="Abadi" panose="020B0604020104020204" pitchFamily="34" charset="0"/>
              </a:rPr>
              <a:t> </a:t>
            </a:r>
            <a:r>
              <a:rPr lang="en-US" sz="5300" b="1" dirty="0">
                <a:latin typeface="Abadi" panose="020B0604020104020204" pitchFamily="34" charset="0"/>
                <a:cs typeface="Gill Sans" panose="020B0502020104020203"/>
              </a:rPr>
              <a:t>Clark J Brianwong,  Yusuf Namanya,  Timothy Kasi,  Hellen Aiki,  Paul Tumbu</a:t>
            </a:r>
            <a:br>
              <a:rPr lang="en-US" sz="5300" b="1" dirty="0">
                <a:latin typeface="Abadi" panose="020B0604020104020204" pitchFamily="34" charset="0"/>
              </a:rPr>
            </a:br>
            <a:br>
              <a:rPr lang="en-US" sz="3100" b="1" dirty="0">
                <a:latin typeface="Abadi" panose="020B0604020104020204" pitchFamily="34" charset="0"/>
              </a:rPr>
            </a:br>
            <a:r>
              <a:rPr lang="en-US" sz="5300" b="1" dirty="0">
                <a:latin typeface="Abadi" panose="020B0604020104020204" pitchFamily="34" charset="0"/>
              </a:rPr>
              <a:t>Affiliations: </a:t>
            </a:r>
            <a:r>
              <a:rPr lang="en-US" altLang="en-US" sz="5300" b="1" dirty="0">
                <a:latin typeface="Abadi" panose="020B0604020104020204" pitchFamily="34" charset="0"/>
                <a:cs typeface="Gill Sans" panose="020B0502020104020203"/>
              </a:rPr>
              <a:t>USAID Local Partner Eastern Activity/Baylor Uganda</a:t>
            </a:r>
            <a:br>
              <a:rPr lang="en-US" altLang="en-US" sz="7200" b="1" dirty="0">
                <a:latin typeface="Abadi" panose="020B0604020104020204" pitchFamily="34" charset="0"/>
              </a:rPr>
            </a:br>
            <a:endParaRPr lang="en-US" sz="7200" dirty="0">
              <a:latin typeface="Abadi" panose="020B0604020104020204" pitchFamily="34" charset="0"/>
            </a:endParaRPr>
          </a:p>
        </p:txBody>
      </p:sp>
      <p:pic>
        <p:nvPicPr>
          <p:cNvPr id="5" name="Content Placeholder 4">
            <a:extLst>
              <a:ext uri="{FF2B5EF4-FFF2-40B4-BE49-F238E27FC236}">
                <a16:creationId xmlns:a16="http://schemas.microsoft.com/office/drawing/2014/main" id="{82932C8E-B62D-4815-97D4-9973AFAD4C4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02383" y="135938"/>
            <a:ext cx="3519754" cy="2946400"/>
          </a:xfrm>
        </p:spPr>
      </p:pic>
      <p:pic>
        <p:nvPicPr>
          <p:cNvPr id="7" name="Picture 6">
            <a:extLst>
              <a:ext uri="{FF2B5EF4-FFF2-40B4-BE49-F238E27FC236}">
                <a16:creationId xmlns:a16="http://schemas.microsoft.com/office/drawing/2014/main" id="{6DC80B5F-1F62-4336-BEE1-E4B0FE63C2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03026" y="-114416"/>
            <a:ext cx="3519754" cy="3519754"/>
          </a:xfrm>
          <a:prstGeom prst="rect">
            <a:avLst/>
          </a:prstGeom>
        </p:spPr>
      </p:pic>
      <p:pic>
        <p:nvPicPr>
          <p:cNvPr id="11" name="Picture 10">
            <a:extLst>
              <a:ext uri="{FF2B5EF4-FFF2-40B4-BE49-F238E27FC236}">
                <a16:creationId xmlns:a16="http://schemas.microsoft.com/office/drawing/2014/main" id="{4D13763E-330C-4831-BE4A-E1D8E8772F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036603" y="486756"/>
            <a:ext cx="3377097" cy="3242013"/>
          </a:xfrm>
          <a:prstGeom prst="rect">
            <a:avLst/>
          </a:prstGeom>
        </p:spPr>
      </p:pic>
      <p:sp>
        <p:nvSpPr>
          <p:cNvPr id="38" name="Text Box 59">
            <a:extLst>
              <a:ext uri="{FF2B5EF4-FFF2-40B4-BE49-F238E27FC236}">
                <a16:creationId xmlns:a16="http://schemas.microsoft.com/office/drawing/2014/main" id="{5E96DCAD-FF83-413F-9A0D-4D444835283C}"/>
              </a:ext>
            </a:extLst>
          </p:cNvPr>
          <p:cNvSpPr txBox="1">
            <a:spLocks noChangeArrowheads="1"/>
          </p:cNvSpPr>
          <p:nvPr/>
        </p:nvSpPr>
        <p:spPr bwMode="auto">
          <a:xfrm>
            <a:off x="2256425" y="9486399"/>
            <a:ext cx="7556500" cy="812530"/>
          </a:xfrm>
          <a:prstGeom prst="rect">
            <a:avLst/>
          </a:prstGeom>
          <a:solidFill>
            <a:srgbClr val="1F3D7C"/>
          </a:solidFill>
          <a:ln>
            <a:noFill/>
          </a:ln>
        </p:spPr>
        <p:txBody>
          <a:bodyPr lIns="73152" tIns="36576" rIns="73152" bIns="36576">
            <a:spAutoFit/>
          </a:bodyPr>
          <a:lstStyle>
            <a:lvl1pPr defTabSz="731838">
              <a:spcBef>
                <a:spcPct val="20000"/>
              </a:spcBef>
              <a:buChar char="•"/>
              <a:defRPr sz="10800">
                <a:solidFill>
                  <a:schemeClr val="tx1"/>
                </a:solidFill>
                <a:latin typeface="Times New Roman" panose="02020603050405020304" pitchFamily="18" charset="0"/>
                <a:ea typeface="ヒラギノ角ゴ Pro W3" panose="020B0300000000000000" pitchFamily="34" charset="-128"/>
              </a:defRPr>
            </a:lvl1pPr>
            <a:lvl2pPr marL="742950" indent="-285750" defTabSz="731838">
              <a:spcBef>
                <a:spcPct val="20000"/>
              </a:spcBef>
              <a:buChar char="–"/>
              <a:defRPr sz="9600">
                <a:solidFill>
                  <a:schemeClr val="tx1"/>
                </a:solidFill>
                <a:latin typeface="Times New Roman" panose="02020603050405020304" pitchFamily="18" charset="0"/>
                <a:ea typeface="ヒラギノ角ゴ Pro W3" panose="020B0300000000000000" pitchFamily="34" charset="-128"/>
              </a:defRPr>
            </a:lvl2pPr>
            <a:lvl3pPr marL="1143000" indent="-228600" defTabSz="731838">
              <a:spcBef>
                <a:spcPct val="20000"/>
              </a:spcBef>
              <a:buChar char="•"/>
              <a:defRPr sz="8300">
                <a:solidFill>
                  <a:schemeClr val="tx1"/>
                </a:solidFill>
                <a:latin typeface="Times New Roman" panose="02020603050405020304" pitchFamily="18" charset="0"/>
                <a:ea typeface="ヒラギノ角ゴ Pro W3" panose="020B0300000000000000" pitchFamily="34" charset="-128"/>
              </a:defRPr>
            </a:lvl3pPr>
            <a:lvl4pPr marL="1600200" indent="-228600" defTabSz="731838">
              <a:spcBef>
                <a:spcPct val="20000"/>
              </a:spcBef>
              <a:buChar char="–"/>
              <a:defRPr sz="6900">
                <a:solidFill>
                  <a:schemeClr val="tx1"/>
                </a:solidFill>
                <a:latin typeface="Times New Roman" panose="02020603050405020304" pitchFamily="18" charset="0"/>
                <a:ea typeface="ヒラギノ角ゴ Pro W3" panose="020B0300000000000000" pitchFamily="34" charset="-128"/>
              </a:defRPr>
            </a:lvl4pPr>
            <a:lvl5pPr marL="2057400" indent="-228600" defTabSz="731838">
              <a:spcBef>
                <a:spcPct val="20000"/>
              </a:spcBef>
              <a:buChar char="»"/>
              <a:defRPr sz="6900">
                <a:solidFill>
                  <a:schemeClr val="tx1"/>
                </a:solidFill>
                <a:latin typeface="Times New Roman" panose="02020603050405020304" pitchFamily="18" charset="0"/>
                <a:ea typeface="ヒラギノ角ゴ Pro W3" panose="020B0300000000000000" pitchFamily="34" charset="-128"/>
              </a:defRPr>
            </a:lvl5pPr>
            <a:lvl6pPr marL="2514600" indent="-228600" defTabSz="731838" eaLnBrk="0" fontAlgn="base" hangingPunct="0">
              <a:spcBef>
                <a:spcPct val="20000"/>
              </a:spcBef>
              <a:spcAft>
                <a:spcPct val="0"/>
              </a:spcAft>
              <a:buChar char="»"/>
              <a:defRPr sz="6900">
                <a:solidFill>
                  <a:schemeClr val="tx1"/>
                </a:solidFill>
                <a:latin typeface="Times New Roman" panose="02020603050405020304" pitchFamily="18" charset="0"/>
                <a:ea typeface="ヒラギノ角ゴ Pro W3" panose="020B0300000000000000" pitchFamily="34" charset="-128"/>
              </a:defRPr>
            </a:lvl6pPr>
            <a:lvl7pPr marL="2971800" indent="-228600" defTabSz="731838" eaLnBrk="0" fontAlgn="base" hangingPunct="0">
              <a:spcBef>
                <a:spcPct val="20000"/>
              </a:spcBef>
              <a:spcAft>
                <a:spcPct val="0"/>
              </a:spcAft>
              <a:buChar char="»"/>
              <a:defRPr sz="6900">
                <a:solidFill>
                  <a:schemeClr val="tx1"/>
                </a:solidFill>
                <a:latin typeface="Times New Roman" panose="02020603050405020304" pitchFamily="18" charset="0"/>
                <a:ea typeface="ヒラギノ角ゴ Pro W3" panose="020B0300000000000000" pitchFamily="34" charset="-128"/>
              </a:defRPr>
            </a:lvl7pPr>
            <a:lvl8pPr marL="3429000" indent="-228600" defTabSz="731838" eaLnBrk="0" fontAlgn="base" hangingPunct="0">
              <a:spcBef>
                <a:spcPct val="20000"/>
              </a:spcBef>
              <a:spcAft>
                <a:spcPct val="0"/>
              </a:spcAft>
              <a:buChar char="»"/>
              <a:defRPr sz="6900">
                <a:solidFill>
                  <a:schemeClr val="tx1"/>
                </a:solidFill>
                <a:latin typeface="Times New Roman" panose="02020603050405020304" pitchFamily="18" charset="0"/>
                <a:ea typeface="ヒラギノ角ゴ Pro W3" panose="020B0300000000000000" pitchFamily="34" charset="-128"/>
              </a:defRPr>
            </a:lvl8pPr>
            <a:lvl9pPr marL="3886200" indent="-228600" defTabSz="731838" eaLnBrk="0" fontAlgn="base" hangingPunct="0">
              <a:spcBef>
                <a:spcPct val="20000"/>
              </a:spcBef>
              <a:spcAft>
                <a:spcPct val="0"/>
              </a:spcAft>
              <a:buChar char="»"/>
              <a:defRPr sz="6900">
                <a:solidFill>
                  <a:schemeClr val="tx1"/>
                </a:solidFill>
                <a:latin typeface="Times New Roman" panose="02020603050405020304" pitchFamily="18" charset="0"/>
                <a:ea typeface="ヒラギノ角ゴ Pro W3" panose="020B0300000000000000" pitchFamily="34" charset="-128"/>
              </a:defRPr>
            </a:lvl9pPr>
          </a:lstStyle>
          <a:p>
            <a:pPr eaLnBrk="1" hangingPunct="1">
              <a:spcBef>
                <a:spcPct val="50000"/>
              </a:spcBef>
              <a:buFontTx/>
              <a:buNone/>
            </a:pPr>
            <a:r>
              <a:rPr lang="en-US" altLang="en-US" sz="4000" b="1" dirty="0">
                <a:solidFill>
                  <a:schemeClr val="bg1"/>
                </a:solidFill>
                <a:latin typeface="Abadi" panose="020B0604020104020204" pitchFamily="34" charset="0"/>
                <a:cs typeface="Arial" panose="020B0604020202020204" pitchFamily="34" charset="0"/>
              </a:rPr>
              <a:t> </a:t>
            </a:r>
            <a:r>
              <a:rPr lang="en-US" altLang="en-US" sz="4800" b="1" dirty="0">
                <a:solidFill>
                  <a:schemeClr val="bg1"/>
                </a:solidFill>
                <a:latin typeface="Abadi" panose="020B0604020104020204" pitchFamily="34" charset="0"/>
                <a:cs typeface="Arial" panose="020B0604020202020204" pitchFamily="34" charset="0"/>
              </a:rPr>
              <a:t>Background</a:t>
            </a:r>
          </a:p>
        </p:txBody>
      </p:sp>
      <p:sp>
        <p:nvSpPr>
          <p:cNvPr id="39" name="Text Box 38">
            <a:extLst>
              <a:ext uri="{FF2B5EF4-FFF2-40B4-BE49-F238E27FC236}">
                <a16:creationId xmlns:a16="http://schemas.microsoft.com/office/drawing/2014/main" id="{EF543472-82C2-424B-B3F0-8B29150849FA}"/>
              </a:ext>
            </a:extLst>
          </p:cNvPr>
          <p:cNvSpPr txBox="1">
            <a:spLocks noChangeArrowheads="1"/>
          </p:cNvSpPr>
          <p:nvPr/>
        </p:nvSpPr>
        <p:spPr bwMode="auto">
          <a:xfrm>
            <a:off x="2102383" y="10829999"/>
            <a:ext cx="31311317" cy="4962705"/>
          </a:xfrm>
          <a:prstGeom prst="rect">
            <a:avLst/>
          </a:prstGeom>
          <a:noFill/>
          <a:ln>
            <a:noFill/>
          </a:ln>
        </p:spPr>
        <p:txBody>
          <a:bodyPr wrap="square">
            <a:spAutoFit/>
          </a:bodyPr>
          <a:lstStyle>
            <a:lvl1pPr defTabSz="962025">
              <a:spcBef>
                <a:spcPct val="20000"/>
              </a:spcBef>
              <a:buChar char="•"/>
              <a:defRPr sz="10800">
                <a:solidFill>
                  <a:schemeClr val="tx1"/>
                </a:solidFill>
                <a:latin typeface="Times New Roman" panose="02020603050405020304" pitchFamily="18" charset="0"/>
                <a:ea typeface="ヒラギノ角ゴ Pro W3" panose="020B0300000000000000" pitchFamily="34" charset="-128"/>
              </a:defRPr>
            </a:lvl1pPr>
            <a:lvl2pPr marL="742950" indent="-285750" defTabSz="962025">
              <a:spcBef>
                <a:spcPct val="20000"/>
              </a:spcBef>
              <a:buChar char="–"/>
              <a:defRPr sz="9600">
                <a:solidFill>
                  <a:schemeClr val="tx1"/>
                </a:solidFill>
                <a:latin typeface="Times New Roman" panose="02020603050405020304" pitchFamily="18" charset="0"/>
                <a:ea typeface="ヒラギノ角ゴ Pro W3" panose="020B0300000000000000" pitchFamily="34" charset="-128"/>
              </a:defRPr>
            </a:lvl2pPr>
            <a:lvl3pPr marL="1143000" indent="-228600" defTabSz="962025">
              <a:spcBef>
                <a:spcPct val="20000"/>
              </a:spcBef>
              <a:buChar char="•"/>
              <a:defRPr sz="8300">
                <a:solidFill>
                  <a:schemeClr val="tx1"/>
                </a:solidFill>
                <a:latin typeface="Times New Roman" panose="02020603050405020304" pitchFamily="18" charset="0"/>
                <a:ea typeface="ヒラギノ角ゴ Pro W3" panose="020B0300000000000000" pitchFamily="34" charset="-128"/>
              </a:defRPr>
            </a:lvl3pPr>
            <a:lvl4pPr marL="1600200" indent="-228600" defTabSz="962025">
              <a:spcBef>
                <a:spcPct val="20000"/>
              </a:spcBef>
              <a:buChar char="–"/>
              <a:defRPr sz="6900">
                <a:solidFill>
                  <a:schemeClr val="tx1"/>
                </a:solidFill>
                <a:latin typeface="Times New Roman" panose="02020603050405020304" pitchFamily="18" charset="0"/>
                <a:ea typeface="ヒラギノ角ゴ Pro W3" panose="020B0300000000000000" pitchFamily="34" charset="-128"/>
              </a:defRPr>
            </a:lvl4pPr>
            <a:lvl5pPr marL="2057400" indent="-228600" defTabSz="962025">
              <a:spcBef>
                <a:spcPct val="20000"/>
              </a:spcBef>
              <a:buChar char="»"/>
              <a:defRPr sz="6900">
                <a:solidFill>
                  <a:schemeClr val="tx1"/>
                </a:solidFill>
                <a:latin typeface="Times New Roman" panose="02020603050405020304" pitchFamily="18" charset="0"/>
                <a:ea typeface="ヒラギノ角ゴ Pro W3" panose="020B0300000000000000" pitchFamily="34" charset="-128"/>
              </a:defRPr>
            </a:lvl5pPr>
            <a:lvl6pPr marL="2514600" indent="-228600" defTabSz="962025" eaLnBrk="0" fontAlgn="base" hangingPunct="0">
              <a:spcBef>
                <a:spcPct val="20000"/>
              </a:spcBef>
              <a:spcAft>
                <a:spcPct val="0"/>
              </a:spcAft>
              <a:buChar char="»"/>
              <a:defRPr sz="6900">
                <a:solidFill>
                  <a:schemeClr val="tx1"/>
                </a:solidFill>
                <a:latin typeface="Times New Roman" panose="02020603050405020304" pitchFamily="18" charset="0"/>
                <a:ea typeface="ヒラギノ角ゴ Pro W3" panose="020B0300000000000000" pitchFamily="34" charset="-128"/>
              </a:defRPr>
            </a:lvl6pPr>
            <a:lvl7pPr marL="2971800" indent="-228600" defTabSz="962025" eaLnBrk="0" fontAlgn="base" hangingPunct="0">
              <a:spcBef>
                <a:spcPct val="20000"/>
              </a:spcBef>
              <a:spcAft>
                <a:spcPct val="0"/>
              </a:spcAft>
              <a:buChar char="»"/>
              <a:defRPr sz="6900">
                <a:solidFill>
                  <a:schemeClr val="tx1"/>
                </a:solidFill>
                <a:latin typeface="Times New Roman" panose="02020603050405020304" pitchFamily="18" charset="0"/>
                <a:ea typeface="ヒラギノ角ゴ Pro W3" panose="020B0300000000000000" pitchFamily="34" charset="-128"/>
              </a:defRPr>
            </a:lvl7pPr>
            <a:lvl8pPr marL="3429000" indent="-228600" defTabSz="962025" eaLnBrk="0" fontAlgn="base" hangingPunct="0">
              <a:spcBef>
                <a:spcPct val="20000"/>
              </a:spcBef>
              <a:spcAft>
                <a:spcPct val="0"/>
              </a:spcAft>
              <a:buChar char="»"/>
              <a:defRPr sz="6900">
                <a:solidFill>
                  <a:schemeClr val="tx1"/>
                </a:solidFill>
                <a:latin typeface="Times New Roman" panose="02020603050405020304" pitchFamily="18" charset="0"/>
                <a:ea typeface="ヒラギノ角ゴ Pro W3" panose="020B0300000000000000" pitchFamily="34" charset="-128"/>
              </a:defRPr>
            </a:lvl8pPr>
            <a:lvl9pPr marL="3886200" indent="-228600" defTabSz="962025" eaLnBrk="0" fontAlgn="base" hangingPunct="0">
              <a:spcBef>
                <a:spcPct val="20000"/>
              </a:spcBef>
              <a:spcAft>
                <a:spcPct val="0"/>
              </a:spcAft>
              <a:buChar char="»"/>
              <a:defRPr sz="6900">
                <a:solidFill>
                  <a:schemeClr val="tx1"/>
                </a:solidFill>
                <a:latin typeface="Times New Roman" panose="02020603050405020304" pitchFamily="18" charset="0"/>
                <a:ea typeface="ヒラギノ角ゴ Pro W3" panose="020B0300000000000000" pitchFamily="34" charset="-128"/>
              </a:defRPr>
            </a:lvl9pPr>
          </a:lstStyle>
          <a:p>
            <a:pPr marL="571500" indent="-571500" algn="just">
              <a:lnSpc>
                <a:spcPct val="114000"/>
              </a:lnSpc>
              <a:spcBef>
                <a:spcPct val="0"/>
              </a:spcBef>
            </a:pPr>
            <a:r>
              <a:rPr lang="en-US" sz="4000" dirty="0">
                <a:latin typeface="Abadi" panose="020B0604020104020204" pitchFamily="34" charset="0"/>
              </a:rPr>
              <a:t>80% of Tuberculosis (TB) cases are missed due to facility organization barriers, poor systems of screening for TB, limited access to diagnosis and poor community engagement.</a:t>
            </a:r>
          </a:p>
          <a:p>
            <a:pPr marL="571500" indent="-571500">
              <a:lnSpc>
                <a:spcPct val="114000"/>
              </a:lnSpc>
              <a:spcBef>
                <a:spcPct val="0"/>
              </a:spcBef>
            </a:pPr>
            <a:r>
              <a:rPr lang="en-US" sz="4000" dirty="0">
                <a:latin typeface="Abadi" panose="020B0604020104020204" pitchFamily="34" charset="0"/>
              </a:rPr>
              <a:t>Bukedi/</a:t>
            </a:r>
            <a:r>
              <a:rPr lang="en-US" sz="4000" dirty="0" err="1">
                <a:latin typeface="Abadi" panose="020B0604020104020204" pitchFamily="34" charset="0"/>
              </a:rPr>
              <a:t>Bugisu</a:t>
            </a:r>
            <a:r>
              <a:rPr lang="en-US" sz="4000" dirty="0">
                <a:latin typeface="Abadi" panose="020B0604020104020204" pitchFamily="34" charset="0"/>
              </a:rPr>
              <a:t>, regions earmarked as TB emergency in Jan 2021, had shown consistently low TB case detection rates in FY2021 at 62% of the estimated TB cases worsened by COVID-19 escalation. </a:t>
            </a:r>
          </a:p>
          <a:p>
            <a:pPr marL="571500" indent="-571500">
              <a:lnSpc>
                <a:spcPct val="114000"/>
              </a:lnSpc>
              <a:spcBef>
                <a:spcPct val="0"/>
              </a:spcBef>
            </a:pPr>
            <a:r>
              <a:rPr lang="en-US" sz="4000" dirty="0">
                <a:latin typeface="Abadi" panose="020B0604020104020204" pitchFamily="34" charset="0"/>
              </a:rPr>
              <a:t>In March 2022, the Uganda Ministry of Health (MOH)/ National TB Leprosy Program(NTLP) rolled out the Community Awareness Screening, Testing, Prevention and treatment to end TB (CAST TB) campaign, aimed at catching up with missed TB cases during the COVID-19 pandemic.</a:t>
            </a:r>
            <a:endParaRPr lang="en-US" altLang="en-US" sz="4000" dirty="0">
              <a:latin typeface="Abadi" panose="020B0604020104020204" pitchFamily="34" charset="0"/>
            </a:endParaRPr>
          </a:p>
        </p:txBody>
      </p:sp>
      <p:pic>
        <p:nvPicPr>
          <p:cNvPr id="76" name="Picture 75">
            <a:extLst>
              <a:ext uri="{FF2B5EF4-FFF2-40B4-BE49-F238E27FC236}">
                <a16:creationId xmlns:a16="http://schemas.microsoft.com/office/drawing/2014/main" id="{C7823244-470B-43A8-A4CE-C9D7806A80C7}"/>
              </a:ext>
            </a:extLst>
          </p:cNvPr>
          <p:cNvPicPr>
            <a:picLocks noChangeAspect="1"/>
          </p:cNvPicPr>
          <p:nvPr/>
        </p:nvPicPr>
        <p:blipFill rotWithShape="1">
          <a:blip r:embed="rId5">
            <a:extLst>
              <a:ext uri="{28A0092B-C50C-407E-A947-70E740481C1C}">
                <a14:useLocalDpi xmlns:a14="http://schemas.microsoft.com/office/drawing/2010/main" val="0"/>
              </a:ext>
            </a:extLst>
          </a:blip>
          <a:srcRect l="16580" t="17149"/>
          <a:stretch/>
        </p:blipFill>
        <p:spPr>
          <a:xfrm>
            <a:off x="17908739" y="33593760"/>
            <a:ext cx="11561760" cy="7511427"/>
          </a:xfrm>
          <a:prstGeom prst="rect">
            <a:avLst/>
          </a:prstGeom>
          <a:ln w="15875">
            <a:solidFill>
              <a:srgbClr val="C00000"/>
            </a:solidFill>
          </a:ln>
        </p:spPr>
      </p:pic>
      <p:cxnSp>
        <p:nvCxnSpPr>
          <p:cNvPr id="321" name="Straight Connector 320">
            <a:extLst>
              <a:ext uri="{FF2B5EF4-FFF2-40B4-BE49-F238E27FC236}">
                <a16:creationId xmlns:a16="http://schemas.microsoft.com/office/drawing/2014/main" id="{7271B812-6D62-4A6B-B677-47A57B2B4993}"/>
              </a:ext>
            </a:extLst>
          </p:cNvPr>
          <p:cNvCxnSpPr>
            <a:cxnSpLocks/>
          </p:cNvCxnSpPr>
          <p:nvPr/>
        </p:nvCxnSpPr>
        <p:spPr>
          <a:xfrm flipV="1">
            <a:off x="6278779" y="37337804"/>
            <a:ext cx="690958" cy="1502089"/>
          </a:xfrm>
          <a:prstGeom prst="line">
            <a:avLst/>
          </a:prstGeom>
          <a:ln w="57150">
            <a:solidFill>
              <a:schemeClr val="accent3">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350" name="Text Box 38">
            <a:extLst>
              <a:ext uri="{FF2B5EF4-FFF2-40B4-BE49-F238E27FC236}">
                <a16:creationId xmlns:a16="http://schemas.microsoft.com/office/drawing/2014/main" id="{22AD88DD-B10B-43B0-BD5C-A4B0844F9179}"/>
              </a:ext>
            </a:extLst>
          </p:cNvPr>
          <p:cNvSpPr txBox="1">
            <a:spLocks noChangeArrowheads="1"/>
          </p:cNvSpPr>
          <p:nvPr/>
        </p:nvSpPr>
        <p:spPr bwMode="auto">
          <a:xfrm>
            <a:off x="18605178" y="41896016"/>
            <a:ext cx="11397122"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62025">
              <a:spcBef>
                <a:spcPct val="20000"/>
              </a:spcBef>
              <a:buChar char="•"/>
              <a:defRPr sz="10800">
                <a:solidFill>
                  <a:schemeClr val="tx1"/>
                </a:solidFill>
                <a:latin typeface="Times New Roman" panose="02020603050405020304" pitchFamily="18" charset="0"/>
                <a:ea typeface="ヒラギノ角ゴ Pro W3" panose="020B0300000000000000" pitchFamily="34" charset="-128"/>
              </a:defRPr>
            </a:lvl1pPr>
            <a:lvl2pPr marL="742950" indent="-285750" defTabSz="962025">
              <a:spcBef>
                <a:spcPct val="20000"/>
              </a:spcBef>
              <a:buChar char="–"/>
              <a:defRPr sz="9600">
                <a:solidFill>
                  <a:schemeClr val="tx1"/>
                </a:solidFill>
                <a:latin typeface="Times New Roman" panose="02020603050405020304" pitchFamily="18" charset="0"/>
                <a:ea typeface="ヒラギノ角ゴ Pro W3" panose="020B0300000000000000" pitchFamily="34" charset="-128"/>
              </a:defRPr>
            </a:lvl2pPr>
            <a:lvl3pPr marL="1143000" indent="-228600" defTabSz="962025">
              <a:spcBef>
                <a:spcPct val="20000"/>
              </a:spcBef>
              <a:buChar char="•"/>
              <a:defRPr sz="8300">
                <a:solidFill>
                  <a:schemeClr val="tx1"/>
                </a:solidFill>
                <a:latin typeface="Times New Roman" panose="02020603050405020304" pitchFamily="18" charset="0"/>
                <a:ea typeface="ヒラギノ角ゴ Pro W3" panose="020B0300000000000000" pitchFamily="34" charset="-128"/>
              </a:defRPr>
            </a:lvl3pPr>
            <a:lvl4pPr marL="1600200" indent="-228600" defTabSz="962025">
              <a:spcBef>
                <a:spcPct val="20000"/>
              </a:spcBef>
              <a:buChar char="–"/>
              <a:defRPr sz="6900">
                <a:solidFill>
                  <a:schemeClr val="tx1"/>
                </a:solidFill>
                <a:latin typeface="Times New Roman" panose="02020603050405020304" pitchFamily="18" charset="0"/>
                <a:ea typeface="ヒラギノ角ゴ Pro W3" panose="020B0300000000000000" pitchFamily="34" charset="-128"/>
              </a:defRPr>
            </a:lvl4pPr>
            <a:lvl5pPr marL="2057400" indent="-228600" defTabSz="962025">
              <a:spcBef>
                <a:spcPct val="20000"/>
              </a:spcBef>
              <a:buChar char="»"/>
              <a:defRPr sz="6900">
                <a:solidFill>
                  <a:schemeClr val="tx1"/>
                </a:solidFill>
                <a:latin typeface="Times New Roman" panose="02020603050405020304" pitchFamily="18" charset="0"/>
                <a:ea typeface="ヒラギノ角ゴ Pro W3" panose="020B0300000000000000" pitchFamily="34" charset="-128"/>
              </a:defRPr>
            </a:lvl5pPr>
            <a:lvl6pPr marL="2514600" indent="-228600" defTabSz="962025" eaLnBrk="0" fontAlgn="base" hangingPunct="0">
              <a:spcBef>
                <a:spcPct val="20000"/>
              </a:spcBef>
              <a:spcAft>
                <a:spcPct val="0"/>
              </a:spcAft>
              <a:buChar char="»"/>
              <a:defRPr sz="6900">
                <a:solidFill>
                  <a:schemeClr val="tx1"/>
                </a:solidFill>
                <a:latin typeface="Times New Roman" panose="02020603050405020304" pitchFamily="18" charset="0"/>
                <a:ea typeface="ヒラギノ角ゴ Pro W3" panose="020B0300000000000000" pitchFamily="34" charset="-128"/>
              </a:defRPr>
            </a:lvl6pPr>
            <a:lvl7pPr marL="2971800" indent="-228600" defTabSz="962025" eaLnBrk="0" fontAlgn="base" hangingPunct="0">
              <a:spcBef>
                <a:spcPct val="20000"/>
              </a:spcBef>
              <a:spcAft>
                <a:spcPct val="0"/>
              </a:spcAft>
              <a:buChar char="»"/>
              <a:defRPr sz="6900">
                <a:solidFill>
                  <a:schemeClr val="tx1"/>
                </a:solidFill>
                <a:latin typeface="Times New Roman" panose="02020603050405020304" pitchFamily="18" charset="0"/>
                <a:ea typeface="ヒラギノ角ゴ Pro W3" panose="020B0300000000000000" pitchFamily="34" charset="-128"/>
              </a:defRPr>
            </a:lvl7pPr>
            <a:lvl8pPr marL="3429000" indent="-228600" defTabSz="962025" eaLnBrk="0" fontAlgn="base" hangingPunct="0">
              <a:spcBef>
                <a:spcPct val="20000"/>
              </a:spcBef>
              <a:spcAft>
                <a:spcPct val="0"/>
              </a:spcAft>
              <a:buChar char="»"/>
              <a:defRPr sz="6900">
                <a:solidFill>
                  <a:schemeClr val="tx1"/>
                </a:solidFill>
                <a:latin typeface="Times New Roman" panose="02020603050405020304" pitchFamily="18" charset="0"/>
                <a:ea typeface="ヒラギノ角ゴ Pro W3" panose="020B0300000000000000" pitchFamily="34" charset="-128"/>
              </a:defRPr>
            </a:lvl8pPr>
            <a:lvl9pPr marL="3886200" indent="-228600" defTabSz="962025" eaLnBrk="0" fontAlgn="base" hangingPunct="0">
              <a:spcBef>
                <a:spcPct val="20000"/>
              </a:spcBef>
              <a:spcAft>
                <a:spcPct val="0"/>
              </a:spcAft>
              <a:buChar char="»"/>
              <a:defRPr sz="6900">
                <a:solidFill>
                  <a:schemeClr val="tx1"/>
                </a:solidFill>
                <a:latin typeface="Times New Roman" panose="02020603050405020304" pitchFamily="18" charset="0"/>
                <a:ea typeface="ヒラギノ角ゴ Pro W3" panose="020B0300000000000000" pitchFamily="34" charset="-128"/>
              </a:defRPr>
            </a:lvl9pPr>
          </a:lstStyle>
          <a:p>
            <a:pPr algn="just">
              <a:spcBef>
                <a:spcPct val="0"/>
              </a:spcBef>
              <a:buNone/>
            </a:pPr>
            <a:r>
              <a:rPr lang="en-US" sz="3200" dirty="0">
                <a:latin typeface="Abadi" panose="020B0604020104020204" pitchFamily="34" charset="0"/>
              </a:rPr>
              <a:t>       This increased the TB case detection rate from 63% in Jan 21 to 103% of estimated TB cases. </a:t>
            </a:r>
          </a:p>
        </p:txBody>
      </p:sp>
      <p:graphicFrame>
        <p:nvGraphicFramePr>
          <p:cNvPr id="351" name="Chart 350">
            <a:extLst>
              <a:ext uri="{FF2B5EF4-FFF2-40B4-BE49-F238E27FC236}">
                <a16:creationId xmlns:a16="http://schemas.microsoft.com/office/drawing/2014/main" id="{F1CF196C-5DD6-4E8F-826F-A911584C4A59}"/>
              </a:ext>
            </a:extLst>
          </p:cNvPr>
          <p:cNvGraphicFramePr/>
          <p:nvPr>
            <p:extLst>
              <p:ext uri="{D42A27DB-BD31-4B8C-83A1-F6EECF244321}">
                <p14:modId xmlns:p14="http://schemas.microsoft.com/office/powerpoint/2010/main" val="2998717835"/>
              </p:ext>
            </p:extLst>
          </p:nvPr>
        </p:nvGraphicFramePr>
        <p:xfrm>
          <a:off x="18586583" y="43125928"/>
          <a:ext cx="11255699" cy="5594120"/>
        </p:xfrm>
        <a:graphic>
          <a:graphicData uri="http://schemas.openxmlformats.org/drawingml/2006/chart">
            <c:chart xmlns:c="http://schemas.openxmlformats.org/drawingml/2006/chart" xmlns:r="http://schemas.openxmlformats.org/officeDocument/2006/relationships" r:id="rId6"/>
          </a:graphicData>
        </a:graphic>
      </p:graphicFrame>
      <p:sp>
        <p:nvSpPr>
          <p:cNvPr id="353" name="Text Box 59">
            <a:extLst>
              <a:ext uri="{FF2B5EF4-FFF2-40B4-BE49-F238E27FC236}">
                <a16:creationId xmlns:a16="http://schemas.microsoft.com/office/drawing/2014/main" id="{281D8B14-50EC-4C7E-B381-369AEF036480}"/>
              </a:ext>
            </a:extLst>
          </p:cNvPr>
          <p:cNvSpPr txBox="1">
            <a:spLocks noChangeArrowheads="1"/>
          </p:cNvSpPr>
          <p:nvPr/>
        </p:nvSpPr>
        <p:spPr bwMode="auto">
          <a:xfrm>
            <a:off x="1856678" y="45578500"/>
            <a:ext cx="4312959" cy="689420"/>
          </a:xfrm>
          <a:prstGeom prst="rect">
            <a:avLst/>
          </a:prstGeom>
          <a:solidFill>
            <a:srgbClr val="1F3D7C"/>
          </a:solidFill>
          <a:ln>
            <a:noFill/>
          </a:ln>
        </p:spPr>
        <p:txBody>
          <a:bodyPr wrap="square" lIns="73152" tIns="36576" rIns="73152" bIns="36576">
            <a:spAutoFit/>
          </a:bodyPr>
          <a:lstStyle>
            <a:lvl1pPr defTabSz="731838">
              <a:spcBef>
                <a:spcPct val="20000"/>
              </a:spcBef>
              <a:buChar char="•"/>
              <a:defRPr sz="10800">
                <a:solidFill>
                  <a:schemeClr val="tx1"/>
                </a:solidFill>
                <a:latin typeface="Times New Roman" panose="02020603050405020304" pitchFamily="18" charset="0"/>
                <a:ea typeface="ヒラギノ角ゴ Pro W3" panose="020B0300000000000000" pitchFamily="34" charset="-128"/>
              </a:defRPr>
            </a:lvl1pPr>
            <a:lvl2pPr marL="742950" indent="-285750" defTabSz="731838">
              <a:spcBef>
                <a:spcPct val="20000"/>
              </a:spcBef>
              <a:buChar char="–"/>
              <a:defRPr sz="9600">
                <a:solidFill>
                  <a:schemeClr val="tx1"/>
                </a:solidFill>
                <a:latin typeface="Times New Roman" panose="02020603050405020304" pitchFamily="18" charset="0"/>
                <a:ea typeface="ヒラギノ角ゴ Pro W3" panose="020B0300000000000000" pitchFamily="34" charset="-128"/>
              </a:defRPr>
            </a:lvl2pPr>
            <a:lvl3pPr marL="1143000" indent="-228600" defTabSz="731838">
              <a:spcBef>
                <a:spcPct val="20000"/>
              </a:spcBef>
              <a:buChar char="•"/>
              <a:defRPr sz="8300">
                <a:solidFill>
                  <a:schemeClr val="tx1"/>
                </a:solidFill>
                <a:latin typeface="Times New Roman" panose="02020603050405020304" pitchFamily="18" charset="0"/>
                <a:ea typeface="ヒラギノ角ゴ Pro W3" panose="020B0300000000000000" pitchFamily="34" charset="-128"/>
              </a:defRPr>
            </a:lvl3pPr>
            <a:lvl4pPr marL="1600200" indent="-228600" defTabSz="731838">
              <a:spcBef>
                <a:spcPct val="20000"/>
              </a:spcBef>
              <a:buChar char="–"/>
              <a:defRPr sz="6900">
                <a:solidFill>
                  <a:schemeClr val="tx1"/>
                </a:solidFill>
                <a:latin typeface="Times New Roman" panose="02020603050405020304" pitchFamily="18" charset="0"/>
                <a:ea typeface="ヒラギノ角ゴ Pro W3" panose="020B0300000000000000" pitchFamily="34" charset="-128"/>
              </a:defRPr>
            </a:lvl4pPr>
            <a:lvl5pPr marL="2057400" indent="-228600" defTabSz="731838">
              <a:spcBef>
                <a:spcPct val="20000"/>
              </a:spcBef>
              <a:buChar char="»"/>
              <a:defRPr sz="6900">
                <a:solidFill>
                  <a:schemeClr val="tx1"/>
                </a:solidFill>
                <a:latin typeface="Times New Roman" panose="02020603050405020304" pitchFamily="18" charset="0"/>
                <a:ea typeface="ヒラギノ角ゴ Pro W3" panose="020B0300000000000000" pitchFamily="34" charset="-128"/>
              </a:defRPr>
            </a:lvl5pPr>
            <a:lvl6pPr marL="2514600" indent="-228600" defTabSz="731838" eaLnBrk="0" fontAlgn="base" hangingPunct="0">
              <a:spcBef>
                <a:spcPct val="20000"/>
              </a:spcBef>
              <a:spcAft>
                <a:spcPct val="0"/>
              </a:spcAft>
              <a:buChar char="»"/>
              <a:defRPr sz="6900">
                <a:solidFill>
                  <a:schemeClr val="tx1"/>
                </a:solidFill>
                <a:latin typeface="Times New Roman" panose="02020603050405020304" pitchFamily="18" charset="0"/>
                <a:ea typeface="ヒラギノ角ゴ Pro W3" panose="020B0300000000000000" pitchFamily="34" charset="-128"/>
              </a:defRPr>
            </a:lvl6pPr>
            <a:lvl7pPr marL="2971800" indent="-228600" defTabSz="731838" eaLnBrk="0" fontAlgn="base" hangingPunct="0">
              <a:spcBef>
                <a:spcPct val="20000"/>
              </a:spcBef>
              <a:spcAft>
                <a:spcPct val="0"/>
              </a:spcAft>
              <a:buChar char="»"/>
              <a:defRPr sz="6900">
                <a:solidFill>
                  <a:schemeClr val="tx1"/>
                </a:solidFill>
                <a:latin typeface="Times New Roman" panose="02020603050405020304" pitchFamily="18" charset="0"/>
                <a:ea typeface="ヒラギノ角ゴ Pro W3" panose="020B0300000000000000" pitchFamily="34" charset="-128"/>
              </a:defRPr>
            </a:lvl7pPr>
            <a:lvl8pPr marL="3429000" indent="-228600" defTabSz="731838" eaLnBrk="0" fontAlgn="base" hangingPunct="0">
              <a:spcBef>
                <a:spcPct val="20000"/>
              </a:spcBef>
              <a:spcAft>
                <a:spcPct val="0"/>
              </a:spcAft>
              <a:buChar char="»"/>
              <a:defRPr sz="6900">
                <a:solidFill>
                  <a:schemeClr val="tx1"/>
                </a:solidFill>
                <a:latin typeface="Times New Roman" panose="02020603050405020304" pitchFamily="18" charset="0"/>
                <a:ea typeface="ヒラギノ角ゴ Pro W3" panose="020B0300000000000000" pitchFamily="34" charset="-128"/>
              </a:defRPr>
            </a:lvl8pPr>
            <a:lvl9pPr marL="3886200" indent="-228600" defTabSz="731838" eaLnBrk="0" fontAlgn="base" hangingPunct="0">
              <a:spcBef>
                <a:spcPct val="20000"/>
              </a:spcBef>
              <a:spcAft>
                <a:spcPct val="0"/>
              </a:spcAft>
              <a:buChar char="»"/>
              <a:defRPr sz="6900">
                <a:solidFill>
                  <a:schemeClr val="tx1"/>
                </a:solidFill>
                <a:latin typeface="Times New Roman" panose="02020603050405020304" pitchFamily="18" charset="0"/>
                <a:ea typeface="ヒラギノ角ゴ Pro W3" panose="020B0300000000000000" pitchFamily="34" charset="-128"/>
              </a:defRPr>
            </a:lvl9pPr>
          </a:lstStyle>
          <a:p>
            <a:pPr eaLnBrk="1" hangingPunct="1">
              <a:spcBef>
                <a:spcPct val="50000"/>
              </a:spcBef>
              <a:buFontTx/>
              <a:buNone/>
            </a:pPr>
            <a:r>
              <a:rPr lang="en-US" altLang="en-US" sz="4000" b="1" dirty="0">
                <a:solidFill>
                  <a:schemeClr val="bg1"/>
                </a:solidFill>
                <a:latin typeface="Abadi" panose="020B0604020104020204" pitchFamily="34" charset="0"/>
                <a:cs typeface="Arial" panose="020B0604020202020204" pitchFamily="34" charset="0"/>
              </a:rPr>
              <a:t>Conclusion</a:t>
            </a:r>
          </a:p>
        </p:txBody>
      </p:sp>
      <p:sp>
        <p:nvSpPr>
          <p:cNvPr id="354" name="Rectangle 353">
            <a:extLst>
              <a:ext uri="{FF2B5EF4-FFF2-40B4-BE49-F238E27FC236}">
                <a16:creationId xmlns:a16="http://schemas.microsoft.com/office/drawing/2014/main" id="{576A6B56-5EA9-4784-AB5A-E5030FE80DA4}"/>
              </a:ext>
            </a:extLst>
          </p:cNvPr>
          <p:cNvSpPr/>
          <p:nvPr/>
        </p:nvSpPr>
        <p:spPr>
          <a:xfrm>
            <a:off x="1869180" y="46461754"/>
            <a:ext cx="15944549" cy="3170099"/>
          </a:xfrm>
          <a:prstGeom prst="rect">
            <a:avLst/>
          </a:prstGeom>
        </p:spPr>
        <p:txBody>
          <a:bodyPr wrap="square">
            <a:spAutoFit/>
          </a:bodyPr>
          <a:lstStyle/>
          <a:p>
            <a:pPr algn="just">
              <a:spcBef>
                <a:spcPct val="0"/>
              </a:spcBef>
            </a:pPr>
            <a:r>
              <a:rPr lang="en-US" sz="4000" dirty="0">
                <a:latin typeface="Abadi" panose="020B0604020104020204" pitchFamily="34" charset="0"/>
              </a:rPr>
              <a:t>CAST TB Implementation in the </a:t>
            </a:r>
            <a:r>
              <a:rPr lang="en-US" sz="4000" dirty="0" err="1">
                <a:latin typeface="Abadi" panose="020B0604020104020204" pitchFamily="34" charset="0"/>
              </a:rPr>
              <a:t>Bugisu</a:t>
            </a:r>
            <a:r>
              <a:rPr lang="en-US" sz="4000" dirty="0">
                <a:latin typeface="Abadi" panose="020B0604020104020204" pitchFamily="34" charset="0"/>
              </a:rPr>
              <a:t>/Bukedi region has demonstrated how community-based TB screening  driven by community health workers is effective in identifying missed TB cases and scaling up this person-centered approach is an important tool in finding missed TB cases and interrupting community TB transmission.</a:t>
            </a:r>
          </a:p>
        </p:txBody>
      </p:sp>
      <p:sp>
        <p:nvSpPr>
          <p:cNvPr id="358" name="TextBox 357">
            <a:extLst>
              <a:ext uri="{FF2B5EF4-FFF2-40B4-BE49-F238E27FC236}">
                <a16:creationId xmlns:a16="http://schemas.microsoft.com/office/drawing/2014/main" id="{59E22BFE-B9AE-4E2E-95FC-4A0EA47EB7C0}"/>
              </a:ext>
            </a:extLst>
          </p:cNvPr>
          <p:cNvSpPr txBox="1"/>
          <p:nvPr/>
        </p:nvSpPr>
        <p:spPr>
          <a:xfrm>
            <a:off x="1869180" y="49987321"/>
            <a:ext cx="33172988" cy="800219"/>
          </a:xfrm>
          <a:prstGeom prst="rect">
            <a:avLst/>
          </a:prstGeom>
          <a:noFill/>
        </p:spPr>
        <p:txBody>
          <a:bodyPr wrap="square" rtlCol="0">
            <a:spAutoFit/>
          </a:bodyPr>
          <a:lstStyle/>
          <a:p>
            <a:pPr algn="ctr"/>
            <a:r>
              <a:rPr lang="en-US" sz="4600" b="1" dirty="0">
                <a:latin typeface="Abadi" panose="020B0604020104020204" pitchFamily="34" charset="0"/>
              </a:rPr>
              <a:t>This poster was printed with the assistance of the American People through the United States Agency for Development (</a:t>
            </a:r>
            <a:r>
              <a:rPr lang="en-US" sz="4600" b="1" dirty="0">
                <a:solidFill>
                  <a:srgbClr val="002F6C"/>
                </a:solidFill>
                <a:latin typeface="Abadi" panose="020B0604020104020204" pitchFamily="34" charset="0"/>
              </a:rPr>
              <a:t>US</a:t>
            </a:r>
            <a:r>
              <a:rPr lang="en-US" sz="4600" b="1" dirty="0">
                <a:solidFill>
                  <a:srgbClr val="BA0C2F"/>
                </a:solidFill>
                <a:latin typeface="Abadi" panose="020B0604020104020204" pitchFamily="34" charset="0"/>
              </a:rPr>
              <a:t>AID</a:t>
            </a:r>
            <a:r>
              <a:rPr lang="en-US" sz="4600" b="1" dirty="0">
                <a:latin typeface="Abadi" panose="020B0604020104020204" pitchFamily="34" charset="0"/>
              </a:rPr>
              <a:t>).</a:t>
            </a:r>
          </a:p>
        </p:txBody>
      </p:sp>
      <p:sp>
        <p:nvSpPr>
          <p:cNvPr id="359" name="TextBox 358">
            <a:extLst>
              <a:ext uri="{FF2B5EF4-FFF2-40B4-BE49-F238E27FC236}">
                <a16:creationId xmlns:a16="http://schemas.microsoft.com/office/drawing/2014/main" id="{0D59C20A-EE1A-446D-8C57-28F7DD9A644B}"/>
              </a:ext>
            </a:extLst>
          </p:cNvPr>
          <p:cNvSpPr txBox="1"/>
          <p:nvPr/>
        </p:nvSpPr>
        <p:spPr>
          <a:xfrm>
            <a:off x="29776312" y="34058231"/>
            <a:ext cx="2579844" cy="6001643"/>
          </a:xfrm>
          <a:prstGeom prst="rect">
            <a:avLst/>
          </a:prstGeom>
          <a:noFill/>
        </p:spPr>
        <p:txBody>
          <a:bodyPr wrap="square" rtlCol="0">
            <a:spAutoFit/>
          </a:bodyPr>
          <a:lstStyle/>
          <a:p>
            <a:r>
              <a:rPr lang="en-US" sz="3200" b="1" i="1" dirty="0">
                <a:latin typeface="Abadi" panose="020B0604020104020204" pitchFamily="34" charset="0"/>
              </a:rPr>
              <a:t>A health worker engaging a suspected TB patient in </a:t>
            </a:r>
            <a:r>
              <a:rPr lang="en-US" sz="3200" b="1" i="1" dirty="0" err="1">
                <a:latin typeface="Abadi" panose="020B0604020104020204" pitchFamily="34" charset="0"/>
              </a:rPr>
              <a:t>Bubuto</a:t>
            </a:r>
            <a:r>
              <a:rPr lang="en-US" sz="3200" b="1" i="1" dirty="0">
                <a:latin typeface="Abadi" panose="020B0604020104020204" pitchFamily="34" charset="0"/>
              </a:rPr>
              <a:t> HCIII, </a:t>
            </a:r>
            <a:r>
              <a:rPr lang="en-US" sz="3200" b="1" i="1" dirty="0" err="1">
                <a:latin typeface="Abadi" panose="020B0604020104020204" pitchFamily="34" charset="0"/>
              </a:rPr>
              <a:t>Bubuto</a:t>
            </a:r>
            <a:r>
              <a:rPr lang="en-US" sz="3200" b="1" i="1" dirty="0">
                <a:latin typeface="Abadi" panose="020B0604020104020204" pitchFamily="34" charset="0"/>
              </a:rPr>
              <a:t> Town Council, </a:t>
            </a:r>
            <a:r>
              <a:rPr lang="en-US" sz="3200" b="1" i="1" dirty="0" err="1">
                <a:latin typeface="Abadi" panose="020B0604020104020204" pitchFamily="34" charset="0"/>
              </a:rPr>
              <a:t>Namisindwa</a:t>
            </a:r>
            <a:r>
              <a:rPr lang="en-US" sz="3200" b="1" i="1" dirty="0">
                <a:latin typeface="Abadi" panose="020B0604020104020204" pitchFamily="34" charset="0"/>
              </a:rPr>
              <a:t> District, Eastern Uganda.</a:t>
            </a:r>
          </a:p>
        </p:txBody>
      </p:sp>
      <p:sp>
        <p:nvSpPr>
          <p:cNvPr id="3" name="TextBox 2">
            <a:extLst>
              <a:ext uri="{FF2B5EF4-FFF2-40B4-BE49-F238E27FC236}">
                <a16:creationId xmlns:a16="http://schemas.microsoft.com/office/drawing/2014/main" id="{D0B8C565-EBAB-4575-A3F5-CEF5CAD1292F}"/>
              </a:ext>
            </a:extLst>
          </p:cNvPr>
          <p:cNvSpPr txBox="1"/>
          <p:nvPr/>
        </p:nvSpPr>
        <p:spPr>
          <a:xfrm>
            <a:off x="2102383" y="4192980"/>
            <a:ext cx="31311317" cy="2308324"/>
          </a:xfrm>
          <a:prstGeom prst="rect">
            <a:avLst/>
          </a:prstGeom>
          <a:noFill/>
        </p:spPr>
        <p:txBody>
          <a:bodyPr wrap="square" rtlCol="0">
            <a:spAutoFit/>
          </a:bodyPr>
          <a:lstStyle/>
          <a:p>
            <a:pPr algn="just"/>
            <a:r>
              <a:rPr lang="en-US" sz="7200" b="1" dirty="0">
                <a:latin typeface="Franklin Gothic Book" panose="020B0503020102020204" pitchFamily="34" charset="0"/>
              </a:rPr>
              <a:t>Engaging Community Health Workers to “fish” Missed Tuberculosis cases in </a:t>
            </a:r>
            <a:r>
              <a:rPr lang="en-US" sz="7200" b="1" dirty="0" err="1">
                <a:latin typeface="Franklin Gothic Book" panose="020B0503020102020204" pitchFamily="34" charset="0"/>
              </a:rPr>
              <a:t>Bugisu</a:t>
            </a:r>
            <a:r>
              <a:rPr lang="en-US" sz="7200" b="1" dirty="0">
                <a:latin typeface="Franklin Gothic Book" panose="020B0503020102020204" pitchFamily="34" charset="0"/>
              </a:rPr>
              <a:t> &amp; Bukedi Regions, Eastern Uganda</a:t>
            </a:r>
            <a:endParaRPr lang="en-US" sz="7200" b="1" dirty="0"/>
          </a:p>
        </p:txBody>
      </p:sp>
      <p:grpSp>
        <p:nvGrpSpPr>
          <p:cNvPr id="6" name="Group 5">
            <a:extLst>
              <a:ext uri="{FF2B5EF4-FFF2-40B4-BE49-F238E27FC236}">
                <a16:creationId xmlns:a16="http://schemas.microsoft.com/office/drawing/2014/main" id="{E849DFC3-4F74-4671-8472-3FE04DC3A285}"/>
              </a:ext>
            </a:extLst>
          </p:cNvPr>
          <p:cNvGrpSpPr/>
          <p:nvPr/>
        </p:nvGrpSpPr>
        <p:grpSpPr>
          <a:xfrm>
            <a:off x="20721727" y="-321134"/>
            <a:ext cx="3865374" cy="4126336"/>
            <a:chOff x="20721727" y="-321134"/>
            <a:chExt cx="3865374" cy="4126336"/>
          </a:xfrm>
        </p:grpSpPr>
        <p:pic>
          <p:nvPicPr>
            <p:cNvPr id="9" name="Picture 8">
              <a:extLst>
                <a:ext uri="{FF2B5EF4-FFF2-40B4-BE49-F238E27FC236}">
                  <a16:creationId xmlns:a16="http://schemas.microsoft.com/office/drawing/2014/main" id="{52B357B5-D29F-4370-872C-79525FF4D5F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721727" y="-321134"/>
              <a:ext cx="3414329" cy="3657600"/>
            </a:xfrm>
            <a:prstGeom prst="rect">
              <a:avLst/>
            </a:prstGeom>
          </p:spPr>
        </p:pic>
        <p:sp>
          <p:nvSpPr>
            <p:cNvPr id="4" name="TextBox 3">
              <a:extLst>
                <a:ext uri="{FF2B5EF4-FFF2-40B4-BE49-F238E27FC236}">
                  <a16:creationId xmlns:a16="http://schemas.microsoft.com/office/drawing/2014/main" id="{94E3C4D9-1100-40FF-8B47-BF9ADB5737EF}"/>
                </a:ext>
              </a:extLst>
            </p:cNvPr>
            <p:cNvSpPr txBox="1"/>
            <p:nvPr/>
          </p:nvSpPr>
          <p:spPr>
            <a:xfrm>
              <a:off x="20777026" y="3405092"/>
              <a:ext cx="3810075" cy="400110"/>
            </a:xfrm>
            <a:prstGeom prst="rect">
              <a:avLst/>
            </a:prstGeom>
            <a:noFill/>
          </p:spPr>
          <p:txBody>
            <a:bodyPr wrap="square" rtlCol="0">
              <a:spAutoFit/>
            </a:bodyPr>
            <a:lstStyle/>
            <a:p>
              <a:pPr algn="ctr"/>
              <a:r>
                <a:rPr lang="en-US" sz="2000" b="1" dirty="0">
                  <a:latin typeface="Arial" panose="020B0604020202020204" pitchFamily="34" charset="0"/>
                  <a:cs typeface="Arial" panose="020B0604020202020204" pitchFamily="34" charset="0"/>
                </a:rPr>
                <a:t>Ministry of Health</a:t>
              </a:r>
            </a:p>
          </p:txBody>
        </p:sp>
      </p:grpSp>
      <p:sp>
        <p:nvSpPr>
          <p:cNvPr id="164" name="Text Box 59">
            <a:extLst>
              <a:ext uri="{FF2B5EF4-FFF2-40B4-BE49-F238E27FC236}">
                <a16:creationId xmlns:a16="http://schemas.microsoft.com/office/drawing/2014/main" id="{F0BECEB2-B774-4999-9199-D5BA6A398C94}"/>
              </a:ext>
            </a:extLst>
          </p:cNvPr>
          <p:cNvSpPr txBox="1">
            <a:spLocks noChangeArrowheads="1"/>
          </p:cNvSpPr>
          <p:nvPr/>
        </p:nvSpPr>
        <p:spPr bwMode="auto">
          <a:xfrm>
            <a:off x="27488618" y="16616213"/>
            <a:ext cx="5480068" cy="689420"/>
          </a:xfrm>
          <a:prstGeom prst="rect">
            <a:avLst/>
          </a:prstGeom>
          <a:solidFill>
            <a:srgbClr val="1F3D7C"/>
          </a:solidFill>
          <a:ln>
            <a:noFill/>
          </a:ln>
        </p:spPr>
        <p:txBody>
          <a:bodyPr wrap="square" lIns="73152" tIns="36576" rIns="73152" bIns="36576">
            <a:spAutoFit/>
          </a:bodyPr>
          <a:lstStyle>
            <a:lvl1pPr defTabSz="731838">
              <a:spcBef>
                <a:spcPct val="20000"/>
              </a:spcBef>
              <a:buChar char="•"/>
              <a:defRPr sz="10800">
                <a:solidFill>
                  <a:schemeClr val="tx1"/>
                </a:solidFill>
                <a:latin typeface="Times New Roman" panose="02020603050405020304" pitchFamily="18" charset="0"/>
                <a:ea typeface="ヒラギノ角ゴ Pro W3" panose="020B0300000000000000" pitchFamily="34" charset="-128"/>
              </a:defRPr>
            </a:lvl1pPr>
            <a:lvl2pPr marL="742950" indent="-285750" defTabSz="731838">
              <a:spcBef>
                <a:spcPct val="20000"/>
              </a:spcBef>
              <a:buChar char="–"/>
              <a:defRPr sz="9600">
                <a:solidFill>
                  <a:schemeClr val="tx1"/>
                </a:solidFill>
                <a:latin typeface="Times New Roman" panose="02020603050405020304" pitchFamily="18" charset="0"/>
                <a:ea typeface="ヒラギノ角ゴ Pro W3" panose="020B0300000000000000" pitchFamily="34" charset="-128"/>
              </a:defRPr>
            </a:lvl2pPr>
            <a:lvl3pPr marL="1143000" indent="-228600" defTabSz="731838">
              <a:spcBef>
                <a:spcPct val="20000"/>
              </a:spcBef>
              <a:buChar char="•"/>
              <a:defRPr sz="8300">
                <a:solidFill>
                  <a:schemeClr val="tx1"/>
                </a:solidFill>
                <a:latin typeface="Times New Roman" panose="02020603050405020304" pitchFamily="18" charset="0"/>
                <a:ea typeface="ヒラギノ角ゴ Pro W3" panose="020B0300000000000000" pitchFamily="34" charset="-128"/>
              </a:defRPr>
            </a:lvl3pPr>
            <a:lvl4pPr marL="1600200" indent="-228600" defTabSz="731838">
              <a:spcBef>
                <a:spcPct val="20000"/>
              </a:spcBef>
              <a:buChar char="–"/>
              <a:defRPr sz="6900">
                <a:solidFill>
                  <a:schemeClr val="tx1"/>
                </a:solidFill>
                <a:latin typeface="Times New Roman" panose="02020603050405020304" pitchFamily="18" charset="0"/>
                <a:ea typeface="ヒラギノ角ゴ Pro W3" panose="020B0300000000000000" pitchFamily="34" charset="-128"/>
              </a:defRPr>
            </a:lvl4pPr>
            <a:lvl5pPr marL="2057400" indent="-228600" defTabSz="731838">
              <a:spcBef>
                <a:spcPct val="20000"/>
              </a:spcBef>
              <a:buChar char="»"/>
              <a:defRPr sz="6900">
                <a:solidFill>
                  <a:schemeClr val="tx1"/>
                </a:solidFill>
                <a:latin typeface="Times New Roman" panose="02020603050405020304" pitchFamily="18" charset="0"/>
                <a:ea typeface="ヒラギノ角ゴ Pro W3" panose="020B0300000000000000" pitchFamily="34" charset="-128"/>
              </a:defRPr>
            </a:lvl5pPr>
            <a:lvl6pPr marL="2514600" indent="-228600" defTabSz="731838" eaLnBrk="0" fontAlgn="base" hangingPunct="0">
              <a:spcBef>
                <a:spcPct val="20000"/>
              </a:spcBef>
              <a:spcAft>
                <a:spcPct val="0"/>
              </a:spcAft>
              <a:buChar char="»"/>
              <a:defRPr sz="6900">
                <a:solidFill>
                  <a:schemeClr val="tx1"/>
                </a:solidFill>
                <a:latin typeface="Times New Roman" panose="02020603050405020304" pitchFamily="18" charset="0"/>
                <a:ea typeface="ヒラギノ角ゴ Pro W3" panose="020B0300000000000000" pitchFamily="34" charset="-128"/>
              </a:defRPr>
            </a:lvl6pPr>
            <a:lvl7pPr marL="2971800" indent="-228600" defTabSz="731838" eaLnBrk="0" fontAlgn="base" hangingPunct="0">
              <a:spcBef>
                <a:spcPct val="20000"/>
              </a:spcBef>
              <a:spcAft>
                <a:spcPct val="0"/>
              </a:spcAft>
              <a:buChar char="»"/>
              <a:defRPr sz="6900">
                <a:solidFill>
                  <a:schemeClr val="tx1"/>
                </a:solidFill>
                <a:latin typeface="Times New Roman" panose="02020603050405020304" pitchFamily="18" charset="0"/>
                <a:ea typeface="ヒラギノ角ゴ Pro W3" panose="020B0300000000000000" pitchFamily="34" charset="-128"/>
              </a:defRPr>
            </a:lvl7pPr>
            <a:lvl8pPr marL="3429000" indent="-228600" defTabSz="731838" eaLnBrk="0" fontAlgn="base" hangingPunct="0">
              <a:spcBef>
                <a:spcPct val="20000"/>
              </a:spcBef>
              <a:spcAft>
                <a:spcPct val="0"/>
              </a:spcAft>
              <a:buChar char="»"/>
              <a:defRPr sz="6900">
                <a:solidFill>
                  <a:schemeClr val="tx1"/>
                </a:solidFill>
                <a:latin typeface="Times New Roman" panose="02020603050405020304" pitchFamily="18" charset="0"/>
                <a:ea typeface="ヒラギノ角ゴ Pro W3" panose="020B0300000000000000" pitchFamily="34" charset="-128"/>
              </a:defRPr>
            </a:lvl8pPr>
            <a:lvl9pPr marL="3886200" indent="-228600" defTabSz="731838" eaLnBrk="0" fontAlgn="base" hangingPunct="0">
              <a:spcBef>
                <a:spcPct val="20000"/>
              </a:spcBef>
              <a:spcAft>
                <a:spcPct val="0"/>
              </a:spcAft>
              <a:buChar char="»"/>
              <a:defRPr sz="6900">
                <a:solidFill>
                  <a:schemeClr val="tx1"/>
                </a:solidFill>
                <a:latin typeface="Times New Roman" panose="02020603050405020304" pitchFamily="18" charset="0"/>
                <a:ea typeface="ヒラギノ角ゴ Pro W3" panose="020B0300000000000000" pitchFamily="34" charset="-128"/>
              </a:defRPr>
            </a:lvl9pPr>
          </a:lstStyle>
          <a:p>
            <a:pPr algn="ctr" eaLnBrk="1" hangingPunct="1">
              <a:spcBef>
                <a:spcPct val="50000"/>
              </a:spcBef>
              <a:buFontTx/>
              <a:buNone/>
            </a:pPr>
            <a:r>
              <a:rPr lang="en-US" altLang="en-US" sz="4000" b="1" dirty="0">
                <a:solidFill>
                  <a:schemeClr val="bg1"/>
                </a:solidFill>
                <a:latin typeface="Gill Sans MT" panose="020B0502020104020203" pitchFamily="34" charset="77"/>
                <a:cs typeface="Arial" panose="020B0604020202020204" pitchFamily="34" charset="0"/>
              </a:rPr>
              <a:t>Methods</a:t>
            </a:r>
          </a:p>
        </p:txBody>
      </p:sp>
      <p:sp>
        <p:nvSpPr>
          <p:cNvPr id="165" name="Circle: Hollow 164">
            <a:extLst>
              <a:ext uri="{FF2B5EF4-FFF2-40B4-BE49-F238E27FC236}">
                <a16:creationId xmlns:a16="http://schemas.microsoft.com/office/drawing/2014/main" id="{F7FE1B02-56CB-4FCE-92F2-6ECAB4792E5C}"/>
              </a:ext>
            </a:extLst>
          </p:cNvPr>
          <p:cNvSpPr/>
          <p:nvPr/>
        </p:nvSpPr>
        <p:spPr>
          <a:xfrm>
            <a:off x="1869180" y="37646685"/>
            <a:ext cx="5089534" cy="5200162"/>
          </a:xfrm>
          <a:prstGeom prst="donut">
            <a:avLst>
              <a:gd name="adj" fmla="val 10987"/>
            </a:avLst>
          </a:prstGeom>
          <a:solidFill>
            <a:srgbClr val="585A6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6" name="TextBox 165">
            <a:extLst>
              <a:ext uri="{FF2B5EF4-FFF2-40B4-BE49-F238E27FC236}">
                <a16:creationId xmlns:a16="http://schemas.microsoft.com/office/drawing/2014/main" id="{9FF5EB6D-2FAC-43FB-8A52-F4523688C6C8}"/>
              </a:ext>
            </a:extLst>
          </p:cNvPr>
          <p:cNvSpPr txBox="1"/>
          <p:nvPr/>
        </p:nvSpPr>
        <p:spPr>
          <a:xfrm>
            <a:off x="3003736" y="39827200"/>
            <a:ext cx="2820422" cy="92333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en-US" sz="5400" dirty="0">
                <a:solidFill>
                  <a:srgbClr val="FFB343"/>
                </a:solidFill>
                <a:latin typeface="Abadi" panose="020B0604020104020204" pitchFamily="34" charset="0"/>
              </a:rPr>
              <a:t>CAST</a:t>
            </a:r>
            <a:r>
              <a:rPr lang="en-US" sz="5400" dirty="0">
                <a:solidFill>
                  <a:srgbClr val="E6E6E6"/>
                </a:solidFill>
                <a:latin typeface="Abadi" panose="020B0604020104020204" pitchFamily="34" charset="0"/>
              </a:rPr>
              <a:t> TB</a:t>
            </a:r>
          </a:p>
        </p:txBody>
      </p:sp>
      <p:cxnSp>
        <p:nvCxnSpPr>
          <p:cNvPr id="167" name="Straight Connector 166">
            <a:extLst>
              <a:ext uri="{FF2B5EF4-FFF2-40B4-BE49-F238E27FC236}">
                <a16:creationId xmlns:a16="http://schemas.microsoft.com/office/drawing/2014/main" id="{5417954E-1664-437A-B346-9920CA29D87D}"/>
              </a:ext>
            </a:extLst>
          </p:cNvPr>
          <p:cNvCxnSpPr>
            <a:cxnSpLocks/>
          </p:cNvCxnSpPr>
          <p:nvPr/>
        </p:nvCxnSpPr>
        <p:spPr>
          <a:xfrm flipV="1">
            <a:off x="5478679" y="35966203"/>
            <a:ext cx="690958" cy="1502089"/>
          </a:xfrm>
          <a:prstGeom prst="line">
            <a:avLst/>
          </a:prstGeom>
          <a:ln w="57150">
            <a:solidFill>
              <a:schemeClr val="accent3">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168" name="Straight Connector 167">
            <a:extLst>
              <a:ext uri="{FF2B5EF4-FFF2-40B4-BE49-F238E27FC236}">
                <a16:creationId xmlns:a16="http://schemas.microsoft.com/office/drawing/2014/main" id="{66766299-2879-486B-88E7-3DA9E8BAFF0F}"/>
              </a:ext>
            </a:extLst>
          </p:cNvPr>
          <p:cNvCxnSpPr>
            <a:cxnSpLocks/>
          </p:cNvCxnSpPr>
          <p:nvPr/>
        </p:nvCxnSpPr>
        <p:spPr>
          <a:xfrm flipV="1">
            <a:off x="6467958" y="37396859"/>
            <a:ext cx="807013" cy="509851"/>
          </a:xfrm>
          <a:prstGeom prst="line">
            <a:avLst/>
          </a:prstGeom>
          <a:ln w="57150">
            <a:solidFill>
              <a:schemeClr val="accent3">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169" name="Straight Connector 168">
            <a:extLst>
              <a:ext uri="{FF2B5EF4-FFF2-40B4-BE49-F238E27FC236}">
                <a16:creationId xmlns:a16="http://schemas.microsoft.com/office/drawing/2014/main" id="{3E134157-7007-43FC-9731-7DAE1C814AD4}"/>
              </a:ext>
            </a:extLst>
          </p:cNvPr>
          <p:cNvCxnSpPr>
            <a:cxnSpLocks/>
          </p:cNvCxnSpPr>
          <p:nvPr/>
        </p:nvCxnSpPr>
        <p:spPr>
          <a:xfrm flipV="1">
            <a:off x="6927312" y="38720127"/>
            <a:ext cx="1222248" cy="302218"/>
          </a:xfrm>
          <a:prstGeom prst="line">
            <a:avLst/>
          </a:prstGeom>
          <a:ln w="57150">
            <a:solidFill>
              <a:schemeClr val="accent3">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170" name="Straight Connector 169">
            <a:extLst>
              <a:ext uri="{FF2B5EF4-FFF2-40B4-BE49-F238E27FC236}">
                <a16:creationId xmlns:a16="http://schemas.microsoft.com/office/drawing/2014/main" id="{33211A44-33C2-42E2-87FD-036ECBDF4A42}"/>
              </a:ext>
            </a:extLst>
          </p:cNvPr>
          <p:cNvCxnSpPr>
            <a:cxnSpLocks/>
          </p:cNvCxnSpPr>
          <p:nvPr/>
        </p:nvCxnSpPr>
        <p:spPr>
          <a:xfrm>
            <a:off x="7205839" y="40373970"/>
            <a:ext cx="1206120" cy="24953"/>
          </a:xfrm>
          <a:prstGeom prst="line">
            <a:avLst/>
          </a:prstGeom>
          <a:ln w="57150">
            <a:solidFill>
              <a:schemeClr val="accent3">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171" name="Straight Connector 170">
            <a:extLst>
              <a:ext uri="{FF2B5EF4-FFF2-40B4-BE49-F238E27FC236}">
                <a16:creationId xmlns:a16="http://schemas.microsoft.com/office/drawing/2014/main" id="{91E14DA8-B12E-46C8-B079-2826175A0AE8}"/>
              </a:ext>
            </a:extLst>
          </p:cNvPr>
          <p:cNvCxnSpPr>
            <a:cxnSpLocks/>
          </p:cNvCxnSpPr>
          <p:nvPr/>
        </p:nvCxnSpPr>
        <p:spPr>
          <a:xfrm>
            <a:off x="6795580" y="41777904"/>
            <a:ext cx="1068949" cy="754972"/>
          </a:xfrm>
          <a:prstGeom prst="line">
            <a:avLst/>
          </a:prstGeom>
          <a:ln w="57150">
            <a:solidFill>
              <a:schemeClr val="accent3">
                <a:lumMod val="50000"/>
              </a:schemeClr>
            </a:solidFill>
          </a:ln>
        </p:spPr>
        <p:style>
          <a:lnRef idx="2">
            <a:schemeClr val="accent1"/>
          </a:lnRef>
          <a:fillRef idx="0">
            <a:schemeClr val="accent1"/>
          </a:fillRef>
          <a:effectRef idx="1">
            <a:schemeClr val="accent1"/>
          </a:effectRef>
          <a:fontRef idx="minor">
            <a:schemeClr val="tx1"/>
          </a:fontRef>
        </p:style>
      </p:cxnSp>
      <p:cxnSp>
        <p:nvCxnSpPr>
          <p:cNvPr id="172" name="Straight Connector 171">
            <a:extLst>
              <a:ext uri="{FF2B5EF4-FFF2-40B4-BE49-F238E27FC236}">
                <a16:creationId xmlns:a16="http://schemas.microsoft.com/office/drawing/2014/main" id="{977FF2DC-F8BD-4B6A-A834-D1A5EDCFAE8E}"/>
              </a:ext>
            </a:extLst>
          </p:cNvPr>
          <p:cNvCxnSpPr>
            <a:cxnSpLocks/>
          </p:cNvCxnSpPr>
          <p:nvPr/>
        </p:nvCxnSpPr>
        <p:spPr>
          <a:xfrm flipH="1" flipV="1">
            <a:off x="5769316" y="42769595"/>
            <a:ext cx="690959" cy="1444143"/>
          </a:xfrm>
          <a:prstGeom prst="line">
            <a:avLst/>
          </a:prstGeom>
          <a:ln w="57150">
            <a:solidFill>
              <a:schemeClr val="accent3">
                <a:lumMod val="50000"/>
              </a:schemeClr>
            </a:solidFill>
          </a:ln>
        </p:spPr>
        <p:style>
          <a:lnRef idx="2">
            <a:schemeClr val="accent1"/>
          </a:lnRef>
          <a:fillRef idx="0">
            <a:schemeClr val="accent1"/>
          </a:fillRef>
          <a:effectRef idx="1">
            <a:schemeClr val="accent1"/>
          </a:effectRef>
          <a:fontRef idx="minor">
            <a:schemeClr val="tx1"/>
          </a:fontRef>
        </p:style>
      </p:cxnSp>
      <p:grpSp>
        <p:nvGrpSpPr>
          <p:cNvPr id="173" name="Group 172">
            <a:extLst>
              <a:ext uri="{FF2B5EF4-FFF2-40B4-BE49-F238E27FC236}">
                <a16:creationId xmlns:a16="http://schemas.microsoft.com/office/drawing/2014/main" id="{B5310CD3-D837-455B-BB4D-6F1FF2A4E005}"/>
              </a:ext>
            </a:extLst>
          </p:cNvPr>
          <p:cNvGrpSpPr/>
          <p:nvPr/>
        </p:nvGrpSpPr>
        <p:grpSpPr>
          <a:xfrm>
            <a:off x="4684455" y="37718118"/>
            <a:ext cx="2397821" cy="5053408"/>
            <a:chOff x="3178277" y="1828800"/>
            <a:chExt cx="1739936" cy="3195967"/>
          </a:xfrm>
          <a:effectLst>
            <a:outerShdw blurRad="50800" dist="38100" dir="10800000" algn="r" rotWithShape="0">
              <a:prstClr val="black">
                <a:alpha val="40000"/>
              </a:prstClr>
            </a:outerShdw>
          </a:effectLst>
        </p:grpSpPr>
        <p:sp>
          <p:nvSpPr>
            <p:cNvPr id="174" name="Freeform: Shape 173">
              <a:extLst>
                <a:ext uri="{FF2B5EF4-FFF2-40B4-BE49-F238E27FC236}">
                  <a16:creationId xmlns:a16="http://schemas.microsoft.com/office/drawing/2014/main" id="{6DFF5428-42D8-46CC-96E5-300269C9C4F1}"/>
                </a:ext>
              </a:extLst>
            </p:cNvPr>
            <p:cNvSpPr/>
            <p:nvPr/>
          </p:nvSpPr>
          <p:spPr>
            <a:xfrm>
              <a:off x="3405809" y="1833233"/>
              <a:ext cx="1512404" cy="3191534"/>
            </a:xfrm>
            <a:custGeom>
              <a:avLst/>
              <a:gdLst>
                <a:gd name="connsiteX0" fmla="*/ 0 w 1512404"/>
                <a:gd name="connsiteY0" fmla="*/ 0 h 3191534"/>
                <a:gd name="connsiteX1" fmla="*/ 75815 w 1512404"/>
                <a:gd name="connsiteY1" fmla="*/ 3829 h 3191534"/>
                <a:gd name="connsiteX2" fmla="*/ 1512404 w 1512404"/>
                <a:gd name="connsiteY2" fmla="*/ 1595767 h 3191534"/>
                <a:gd name="connsiteX3" fmla="*/ 75815 w 1512404"/>
                <a:gd name="connsiteY3" fmla="*/ 3187706 h 3191534"/>
                <a:gd name="connsiteX4" fmla="*/ 0 w 1512404"/>
                <a:gd name="connsiteY4" fmla="*/ 3191534 h 3191534"/>
                <a:gd name="connsiteX5" fmla="*/ 0 w 1512404"/>
                <a:gd name="connsiteY5" fmla="*/ 2839906 h 3191534"/>
                <a:gd name="connsiteX6" fmla="*/ 39863 w 1512404"/>
                <a:gd name="connsiteY6" fmla="*/ 2837893 h 3191534"/>
                <a:gd name="connsiteX7" fmla="*/ 1160776 w 1512404"/>
                <a:gd name="connsiteY7" fmla="*/ 1595767 h 3191534"/>
                <a:gd name="connsiteX8" fmla="*/ 39863 w 1512404"/>
                <a:gd name="connsiteY8" fmla="*/ 353641 h 3191534"/>
                <a:gd name="connsiteX9" fmla="*/ 0 w 1512404"/>
                <a:gd name="connsiteY9" fmla="*/ 351629 h 31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2404" h="3191534">
                  <a:moveTo>
                    <a:pt x="0" y="0"/>
                  </a:moveTo>
                  <a:lnTo>
                    <a:pt x="75815" y="3829"/>
                  </a:lnTo>
                  <a:cubicBezTo>
                    <a:pt x="882726" y="85775"/>
                    <a:pt x="1512404" y="767237"/>
                    <a:pt x="1512404" y="1595767"/>
                  </a:cubicBezTo>
                  <a:cubicBezTo>
                    <a:pt x="1512404" y="2424298"/>
                    <a:pt x="882726" y="3105759"/>
                    <a:pt x="75815" y="3187706"/>
                  </a:cubicBezTo>
                  <a:lnTo>
                    <a:pt x="0" y="3191534"/>
                  </a:lnTo>
                  <a:lnTo>
                    <a:pt x="0" y="2839906"/>
                  </a:lnTo>
                  <a:lnTo>
                    <a:pt x="39863" y="2837893"/>
                  </a:lnTo>
                  <a:cubicBezTo>
                    <a:pt x="669463" y="2773954"/>
                    <a:pt x="1160776" y="2242236"/>
                    <a:pt x="1160776" y="1595767"/>
                  </a:cubicBezTo>
                  <a:cubicBezTo>
                    <a:pt x="1160776" y="949298"/>
                    <a:pt x="669463" y="417581"/>
                    <a:pt x="39863" y="353641"/>
                  </a:cubicBezTo>
                  <a:lnTo>
                    <a:pt x="0" y="351629"/>
                  </a:lnTo>
                  <a:close/>
                </a:path>
              </a:pathLst>
            </a:custGeom>
            <a:gradFill>
              <a:gsLst>
                <a:gs pos="0">
                  <a:srgbClr val="FFB343"/>
                </a:gs>
                <a:gs pos="47000">
                  <a:srgbClr val="FE9031"/>
                </a:gs>
                <a:gs pos="97000">
                  <a:srgbClr val="FB4C3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5" name="Oval 174">
              <a:extLst>
                <a:ext uri="{FF2B5EF4-FFF2-40B4-BE49-F238E27FC236}">
                  <a16:creationId xmlns:a16="http://schemas.microsoft.com/office/drawing/2014/main" id="{1F369FBD-23E7-4E55-BB6E-0D5282CCF27E}"/>
                </a:ext>
              </a:extLst>
            </p:cNvPr>
            <p:cNvSpPr/>
            <p:nvPr/>
          </p:nvSpPr>
          <p:spPr>
            <a:xfrm>
              <a:off x="3178277" y="4667865"/>
              <a:ext cx="407841" cy="356902"/>
            </a:xfrm>
            <a:prstGeom prst="ellipse">
              <a:avLst/>
            </a:prstGeom>
            <a:solidFill>
              <a:srgbClr val="FB53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Oval 175">
              <a:extLst>
                <a:ext uri="{FF2B5EF4-FFF2-40B4-BE49-F238E27FC236}">
                  <a16:creationId xmlns:a16="http://schemas.microsoft.com/office/drawing/2014/main" id="{76CD1807-71B8-4903-9EB0-975C7D1BCDD1}"/>
                </a:ext>
              </a:extLst>
            </p:cNvPr>
            <p:cNvSpPr/>
            <p:nvPr/>
          </p:nvSpPr>
          <p:spPr>
            <a:xfrm>
              <a:off x="3221623" y="1828800"/>
              <a:ext cx="407841" cy="356902"/>
            </a:xfrm>
            <a:prstGeom prst="ellipse">
              <a:avLst/>
            </a:prstGeom>
            <a:solidFill>
              <a:srgbClr val="FFB1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7" name="TextBox 176">
            <a:extLst>
              <a:ext uri="{FF2B5EF4-FFF2-40B4-BE49-F238E27FC236}">
                <a16:creationId xmlns:a16="http://schemas.microsoft.com/office/drawing/2014/main" id="{3587A6CF-6137-42AD-BF15-6520C8F23821}"/>
              </a:ext>
            </a:extLst>
          </p:cNvPr>
          <p:cNvSpPr txBox="1"/>
          <p:nvPr/>
        </p:nvSpPr>
        <p:spPr>
          <a:xfrm>
            <a:off x="7196070" y="34378798"/>
            <a:ext cx="7072327" cy="1569660"/>
          </a:xfrm>
          <a:prstGeom prst="rect">
            <a:avLst/>
          </a:prstGeom>
          <a:solidFill>
            <a:schemeClr val="bg1"/>
          </a:solidFill>
          <a:ln>
            <a:solidFill>
              <a:schemeClr val="accent3">
                <a:lumMod val="40000"/>
                <a:lumOff val="60000"/>
              </a:schemeClr>
            </a:solidFill>
          </a:ln>
        </p:spPr>
        <p:txBody>
          <a:bodyPr wrap="square" rtlCol="0">
            <a:spAutoFit/>
          </a:bodyPr>
          <a:lstStyle/>
          <a:p>
            <a:r>
              <a:rPr lang="en-US" sz="3200" dirty="0">
                <a:latin typeface="Abadi" panose="020B0604020104020204" pitchFamily="34" charset="0"/>
              </a:rPr>
              <a:t>126 District Health Team members &amp; 205 health care workers oriented on TB</a:t>
            </a:r>
            <a:endParaRPr lang="en-US" sz="2800" dirty="0">
              <a:latin typeface="Abadi" panose="020B0604020104020204" pitchFamily="34" charset="0"/>
            </a:endParaRPr>
          </a:p>
        </p:txBody>
      </p:sp>
      <p:sp>
        <p:nvSpPr>
          <p:cNvPr id="178" name="TextBox 177">
            <a:extLst>
              <a:ext uri="{FF2B5EF4-FFF2-40B4-BE49-F238E27FC236}">
                <a16:creationId xmlns:a16="http://schemas.microsoft.com/office/drawing/2014/main" id="{F3B46422-8B71-4211-80A1-48D75B5CC7D7}"/>
              </a:ext>
            </a:extLst>
          </p:cNvPr>
          <p:cNvSpPr txBox="1"/>
          <p:nvPr/>
        </p:nvSpPr>
        <p:spPr>
          <a:xfrm>
            <a:off x="8804171" y="36265821"/>
            <a:ext cx="6602713" cy="1077218"/>
          </a:xfrm>
          <a:prstGeom prst="rect">
            <a:avLst/>
          </a:prstGeom>
          <a:solidFill>
            <a:schemeClr val="accent6">
              <a:lumMod val="40000"/>
              <a:lumOff val="60000"/>
            </a:schemeClr>
          </a:solidFill>
          <a:ln>
            <a:solidFill>
              <a:schemeClr val="accent3">
                <a:lumMod val="60000"/>
                <a:lumOff val="40000"/>
              </a:schemeClr>
            </a:solidFill>
          </a:ln>
        </p:spPr>
        <p:txBody>
          <a:bodyPr wrap="square" rtlCol="0">
            <a:spAutoFit/>
          </a:bodyPr>
          <a:lstStyle/>
          <a:p>
            <a:r>
              <a:rPr lang="en-US" sz="3200" b="1" dirty="0">
                <a:latin typeface="Abadi" panose="020B0604020104020204" pitchFamily="34" charset="0"/>
              </a:rPr>
              <a:t>11664 </a:t>
            </a:r>
            <a:r>
              <a:rPr lang="en-US" sz="3200" dirty="0">
                <a:latin typeface="Abadi" panose="020B0604020104020204" pitchFamily="34" charset="0"/>
              </a:rPr>
              <a:t>Households were reached, </a:t>
            </a:r>
          </a:p>
          <a:p>
            <a:r>
              <a:rPr lang="en-US" sz="3200" b="1" dirty="0">
                <a:latin typeface="Abadi" panose="020B0604020104020204" pitchFamily="34" charset="0"/>
              </a:rPr>
              <a:t>20607</a:t>
            </a:r>
            <a:r>
              <a:rPr lang="en-US" sz="3200" dirty="0">
                <a:latin typeface="Abadi" panose="020B0604020104020204" pitchFamily="34" charset="0"/>
              </a:rPr>
              <a:t> individuals screened for TB, </a:t>
            </a:r>
            <a:endParaRPr lang="en-US" sz="2800" dirty="0">
              <a:latin typeface="Abadi" panose="020B0604020104020204" pitchFamily="34" charset="0"/>
            </a:endParaRPr>
          </a:p>
        </p:txBody>
      </p:sp>
      <p:pic>
        <p:nvPicPr>
          <p:cNvPr id="179" name="Picture 178">
            <a:extLst>
              <a:ext uri="{FF2B5EF4-FFF2-40B4-BE49-F238E27FC236}">
                <a16:creationId xmlns:a16="http://schemas.microsoft.com/office/drawing/2014/main" id="{2322FDF4-D47C-4A40-A997-524C941EFEC9}"/>
              </a:ext>
            </a:extLst>
          </p:cNvPr>
          <p:cNvPicPr>
            <a:picLocks noChangeAspect="1"/>
          </p:cNvPicPr>
          <p:nvPr/>
        </p:nvPicPr>
        <p:blipFill>
          <a:blip r:embed="rId8"/>
          <a:stretch>
            <a:fillRect/>
          </a:stretch>
        </p:blipFill>
        <p:spPr>
          <a:xfrm>
            <a:off x="7274971" y="36195312"/>
            <a:ext cx="1404667" cy="1404667"/>
          </a:xfrm>
          <a:prstGeom prst="rect">
            <a:avLst/>
          </a:prstGeom>
        </p:spPr>
      </p:pic>
      <p:sp>
        <p:nvSpPr>
          <p:cNvPr id="180" name="TextBox 179">
            <a:extLst>
              <a:ext uri="{FF2B5EF4-FFF2-40B4-BE49-F238E27FC236}">
                <a16:creationId xmlns:a16="http://schemas.microsoft.com/office/drawing/2014/main" id="{DD2D863F-0316-4C9C-A36B-2475F5B1A036}"/>
              </a:ext>
            </a:extLst>
          </p:cNvPr>
          <p:cNvSpPr txBox="1"/>
          <p:nvPr/>
        </p:nvSpPr>
        <p:spPr>
          <a:xfrm>
            <a:off x="9547464" y="37693360"/>
            <a:ext cx="6602713" cy="1569660"/>
          </a:xfrm>
          <a:prstGeom prst="rect">
            <a:avLst/>
          </a:prstGeom>
          <a:solidFill>
            <a:schemeClr val="accent5">
              <a:lumMod val="40000"/>
              <a:lumOff val="60000"/>
            </a:schemeClr>
          </a:solidFill>
          <a:ln>
            <a:solidFill>
              <a:schemeClr val="accent3">
                <a:lumMod val="50000"/>
              </a:schemeClr>
            </a:solidFill>
          </a:ln>
        </p:spPr>
        <p:txBody>
          <a:bodyPr wrap="square" rtlCol="0">
            <a:spAutoFit/>
          </a:bodyPr>
          <a:lstStyle/>
          <a:p>
            <a:r>
              <a:rPr lang="en-US" sz="3200" b="1" dirty="0">
                <a:latin typeface="Abadi" panose="020B0604020104020204" pitchFamily="34" charset="0"/>
              </a:rPr>
              <a:t>3943 </a:t>
            </a:r>
            <a:r>
              <a:rPr lang="en-US" sz="3200" dirty="0">
                <a:latin typeface="Abadi" panose="020B0604020104020204" pitchFamily="34" charset="0"/>
              </a:rPr>
              <a:t>individuals with presumptive TB identified, out of which </a:t>
            </a:r>
            <a:r>
              <a:rPr lang="en-US" sz="3200" b="1" dirty="0">
                <a:latin typeface="Abadi" panose="020B0604020104020204" pitchFamily="34" charset="0"/>
              </a:rPr>
              <a:t>299</a:t>
            </a:r>
            <a:r>
              <a:rPr lang="en-US" sz="3200" dirty="0">
                <a:latin typeface="Abadi" panose="020B0604020104020204" pitchFamily="34" charset="0"/>
              </a:rPr>
              <a:t>(children) referred for evaluation.</a:t>
            </a:r>
            <a:endParaRPr lang="en-US" sz="2800" dirty="0">
              <a:latin typeface="Abadi" panose="020B0604020104020204" pitchFamily="34" charset="0"/>
            </a:endParaRPr>
          </a:p>
        </p:txBody>
      </p:sp>
      <p:sp>
        <p:nvSpPr>
          <p:cNvPr id="181" name="Graphic 24" descr="Lungs">
            <a:extLst>
              <a:ext uri="{FF2B5EF4-FFF2-40B4-BE49-F238E27FC236}">
                <a16:creationId xmlns:a16="http://schemas.microsoft.com/office/drawing/2014/main" id="{D31354ED-7D4B-4076-A3AB-5B438509E37A}"/>
              </a:ext>
            </a:extLst>
          </p:cNvPr>
          <p:cNvSpPr/>
          <p:nvPr/>
        </p:nvSpPr>
        <p:spPr>
          <a:xfrm>
            <a:off x="8411959" y="38108462"/>
            <a:ext cx="991811" cy="754252"/>
          </a:xfrm>
          <a:custGeom>
            <a:avLst/>
            <a:gdLst>
              <a:gd name="connsiteX0" fmla="*/ 526738 w 771525"/>
              <a:gd name="connsiteY0" fmla="*/ 102394 h 752475"/>
              <a:gd name="connsiteX1" fmla="*/ 473207 w 771525"/>
              <a:gd name="connsiteY1" fmla="*/ 106775 h 752475"/>
              <a:gd name="connsiteX2" fmla="*/ 458158 w 771525"/>
              <a:gd name="connsiteY2" fmla="*/ 216980 h 752475"/>
              <a:gd name="connsiteX3" fmla="*/ 439108 w 771525"/>
              <a:gd name="connsiteY3" fmla="*/ 227076 h 752475"/>
              <a:gd name="connsiteX4" fmla="*/ 426249 w 771525"/>
              <a:gd name="connsiteY4" fmla="*/ 197644 h 752475"/>
              <a:gd name="connsiteX5" fmla="*/ 426249 w 771525"/>
              <a:gd name="connsiteY5" fmla="*/ 7144 h 752475"/>
              <a:gd name="connsiteX6" fmla="*/ 407199 w 771525"/>
              <a:gd name="connsiteY6" fmla="*/ 7144 h 752475"/>
              <a:gd name="connsiteX7" fmla="*/ 407199 w 771525"/>
              <a:gd name="connsiteY7" fmla="*/ 26194 h 752475"/>
              <a:gd name="connsiteX8" fmla="*/ 369099 w 771525"/>
              <a:gd name="connsiteY8" fmla="*/ 26194 h 752475"/>
              <a:gd name="connsiteX9" fmla="*/ 369099 w 771525"/>
              <a:gd name="connsiteY9" fmla="*/ 7144 h 752475"/>
              <a:gd name="connsiteX10" fmla="*/ 350049 w 771525"/>
              <a:gd name="connsiteY10" fmla="*/ 7144 h 752475"/>
              <a:gd name="connsiteX11" fmla="*/ 350049 w 771525"/>
              <a:gd name="connsiteY11" fmla="*/ 197644 h 752475"/>
              <a:gd name="connsiteX12" fmla="*/ 337285 w 771525"/>
              <a:gd name="connsiteY12" fmla="*/ 227457 h 752475"/>
              <a:gd name="connsiteX13" fmla="*/ 318235 w 771525"/>
              <a:gd name="connsiteY13" fmla="*/ 217361 h 752475"/>
              <a:gd name="connsiteX14" fmla="*/ 303186 w 771525"/>
              <a:gd name="connsiteY14" fmla="*/ 107156 h 752475"/>
              <a:gd name="connsiteX15" fmla="*/ 249560 w 771525"/>
              <a:gd name="connsiteY15" fmla="*/ 102394 h 752475"/>
              <a:gd name="connsiteX16" fmla="*/ 7149 w 771525"/>
              <a:gd name="connsiteY16" fmla="*/ 501682 h 752475"/>
              <a:gd name="connsiteX17" fmla="*/ 67061 w 771525"/>
              <a:gd name="connsiteY17" fmla="*/ 732377 h 752475"/>
              <a:gd name="connsiteX18" fmla="*/ 89350 w 771525"/>
              <a:gd name="connsiteY18" fmla="*/ 748284 h 752475"/>
              <a:gd name="connsiteX19" fmla="*/ 304900 w 771525"/>
              <a:gd name="connsiteY19" fmla="*/ 609410 h 752475"/>
              <a:gd name="connsiteX20" fmla="*/ 341381 w 771525"/>
              <a:gd name="connsiteY20" fmla="*/ 375666 h 752475"/>
              <a:gd name="connsiteX21" fmla="*/ 388149 w 771525"/>
              <a:gd name="connsiteY21" fmla="*/ 342995 h 752475"/>
              <a:gd name="connsiteX22" fmla="*/ 434917 w 771525"/>
              <a:gd name="connsiteY22" fmla="*/ 375666 h 752475"/>
              <a:gd name="connsiteX23" fmla="*/ 471397 w 771525"/>
              <a:gd name="connsiteY23" fmla="*/ 609410 h 752475"/>
              <a:gd name="connsiteX24" fmla="*/ 686948 w 771525"/>
              <a:gd name="connsiteY24" fmla="*/ 748284 h 752475"/>
              <a:gd name="connsiteX25" fmla="*/ 709237 w 771525"/>
              <a:gd name="connsiteY25" fmla="*/ 732377 h 752475"/>
              <a:gd name="connsiteX26" fmla="*/ 769149 w 771525"/>
              <a:gd name="connsiteY26" fmla="*/ 501682 h 752475"/>
              <a:gd name="connsiteX27" fmla="*/ 526738 w 771525"/>
              <a:gd name="connsiteY27" fmla="*/ 102394 h 752475"/>
              <a:gd name="connsiteX28" fmla="*/ 369099 w 771525"/>
              <a:gd name="connsiteY28" fmla="*/ 45244 h 752475"/>
              <a:gd name="connsiteX29" fmla="*/ 407199 w 771525"/>
              <a:gd name="connsiteY29" fmla="*/ 45244 h 752475"/>
              <a:gd name="connsiteX30" fmla="*/ 407199 w 771525"/>
              <a:gd name="connsiteY30" fmla="*/ 64294 h 752475"/>
              <a:gd name="connsiteX31" fmla="*/ 369099 w 771525"/>
              <a:gd name="connsiteY31" fmla="*/ 64294 h 752475"/>
              <a:gd name="connsiteX32" fmla="*/ 369099 w 771525"/>
              <a:gd name="connsiteY32" fmla="*/ 83344 h 752475"/>
              <a:gd name="connsiteX33" fmla="*/ 407199 w 771525"/>
              <a:gd name="connsiteY33" fmla="*/ 83344 h 752475"/>
              <a:gd name="connsiteX34" fmla="*/ 407199 w 771525"/>
              <a:gd name="connsiteY34" fmla="*/ 102394 h 752475"/>
              <a:gd name="connsiteX35" fmla="*/ 369099 w 771525"/>
              <a:gd name="connsiteY35" fmla="*/ 102394 h 752475"/>
              <a:gd name="connsiteX36" fmla="*/ 369099 w 771525"/>
              <a:gd name="connsiteY36" fmla="*/ 121444 h 752475"/>
              <a:gd name="connsiteX37" fmla="*/ 407199 w 771525"/>
              <a:gd name="connsiteY37" fmla="*/ 121444 h 752475"/>
              <a:gd name="connsiteX38" fmla="*/ 407199 w 771525"/>
              <a:gd name="connsiteY38" fmla="*/ 140494 h 752475"/>
              <a:gd name="connsiteX39" fmla="*/ 369099 w 771525"/>
              <a:gd name="connsiteY39" fmla="*/ 140494 h 752475"/>
              <a:gd name="connsiteX40" fmla="*/ 369099 w 771525"/>
              <a:gd name="connsiteY40" fmla="*/ 159544 h 752475"/>
              <a:gd name="connsiteX41" fmla="*/ 407199 w 771525"/>
              <a:gd name="connsiteY41" fmla="*/ 159544 h 752475"/>
              <a:gd name="connsiteX42" fmla="*/ 407199 w 771525"/>
              <a:gd name="connsiteY42" fmla="*/ 178594 h 752475"/>
              <a:gd name="connsiteX43" fmla="*/ 369099 w 771525"/>
              <a:gd name="connsiteY43" fmla="*/ 178594 h 752475"/>
              <a:gd name="connsiteX44" fmla="*/ 645324 w 771525"/>
              <a:gd name="connsiteY44" fmla="*/ 437960 h 752475"/>
              <a:gd name="connsiteX45" fmla="*/ 661326 w 771525"/>
              <a:gd name="connsiteY45" fmla="*/ 489775 h 752475"/>
              <a:gd name="connsiteX46" fmla="*/ 685138 w 771525"/>
              <a:gd name="connsiteY46" fmla="*/ 515684 h 752475"/>
              <a:gd name="connsiteX47" fmla="*/ 689172 w 771525"/>
              <a:gd name="connsiteY47" fmla="*/ 542320 h 752475"/>
              <a:gd name="connsiteX48" fmla="*/ 673899 w 771525"/>
              <a:gd name="connsiteY48" fmla="*/ 550069 h 752475"/>
              <a:gd name="connsiteX49" fmla="*/ 645324 w 771525"/>
              <a:gd name="connsiteY49" fmla="*/ 531876 h 752475"/>
              <a:gd name="connsiteX50" fmla="*/ 622559 w 771525"/>
              <a:gd name="connsiteY50" fmla="*/ 496538 h 752475"/>
              <a:gd name="connsiteX51" fmla="*/ 605224 w 771525"/>
              <a:gd name="connsiteY51" fmla="*/ 439960 h 752475"/>
              <a:gd name="connsiteX52" fmla="*/ 595127 w 771525"/>
              <a:gd name="connsiteY52" fmla="*/ 474536 h 752475"/>
              <a:gd name="connsiteX53" fmla="*/ 595889 w 771525"/>
              <a:gd name="connsiteY53" fmla="*/ 493586 h 752475"/>
              <a:gd name="connsiteX54" fmla="*/ 577660 w 771525"/>
              <a:gd name="connsiteY54" fmla="*/ 513422 h 752475"/>
              <a:gd name="connsiteX55" fmla="*/ 559218 w 771525"/>
              <a:gd name="connsiteY55" fmla="*/ 501587 h 752475"/>
              <a:gd name="connsiteX56" fmla="*/ 559885 w 771525"/>
              <a:gd name="connsiteY56" fmla="*/ 453962 h 752475"/>
              <a:gd name="connsiteX57" fmla="*/ 586174 w 771525"/>
              <a:gd name="connsiteY57" fmla="*/ 396812 h 752475"/>
              <a:gd name="connsiteX58" fmla="*/ 527881 w 771525"/>
              <a:gd name="connsiteY58" fmla="*/ 336804 h 752475"/>
              <a:gd name="connsiteX59" fmla="*/ 532167 w 771525"/>
              <a:gd name="connsiteY59" fmla="*/ 390620 h 752475"/>
              <a:gd name="connsiteX60" fmla="*/ 529214 w 771525"/>
              <a:gd name="connsiteY60" fmla="*/ 418624 h 752475"/>
              <a:gd name="connsiteX61" fmla="*/ 506210 w 771525"/>
              <a:gd name="connsiteY61" fmla="*/ 432646 h 752475"/>
              <a:gd name="connsiteX62" fmla="*/ 498448 w 771525"/>
              <a:gd name="connsiteY62" fmla="*/ 428720 h 752475"/>
              <a:gd name="connsiteX63" fmla="*/ 493019 w 771525"/>
              <a:gd name="connsiteY63" fmla="*/ 403193 h 752475"/>
              <a:gd name="connsiteX64" fmla="*/ 473969 w 771525"/>
              <a:gd name="connsiteY64" fmla="*/ 314611 h 752475"/>
              <a:gd name="connsiteX65" fmla="*/ 454919 w 771525"/>
              <a:gd name="connsiteY65" fmla="*/ 306038 h 752475"/>
              <a:gd name="connsiteX66" fmla="*/ 429106 w 771525"/>
              <a:gd name="connsiteY66" fmla="*/ 298609 h 752475"/>
              <a:gd name="connsiteX67" fmla="*/ 388149 w 771525"/>
              <a:gd name="connsiteY67" fmla="*/ 275273 h 752475"/>
              <a:gd name="connsiteX68" fmla="*/ 346525 w 771525"/>
              <a:gd name="connsiteY68" fmla="*/ 298133 h 752475"/>
              <a:gd name="connsiteX69" fmla="*/ 320712 w 771525"/>
              <a:gd name="connsiteY69" fmla="*/ 305562 h 752475"/>
              <a:gd name="connsiteX70" fmla="*/ 300995 w 771525"/>
              <a:gd name="connsiteY70" fmla="*/ 315087 h 752475"/>
              <a:gd name="connsiteX71" fmla="*/ 282612 w 771525"/>
              <a:gd name="connsiteY71" fmla="*/ 357092 h 752475"/>
              <a:gd name="connsiteX72" fmla="*/ 282612 w 771525"/>
              <a:gd name="connsiteY72" fmla="*/ 402622 h 752475"/>
              <a:gd name="connsiteX73" fmla="*/ 277183 w 771525"/>
              <a:gd name="connsiteY73" fmla="*/ 428149 h 752475"/>
              <a:gd name="connsiteX74" fmla="*/ 250370 w 771525"/>
              <a:gd name="connsiteY74" fmla="*/ 425529 h 752475"/>
              <a:gd name="connsiteX75" fmla="*/ 246322 w 771525"/>
              <a:gd name="connsiteY75" fmla="*/ 416719 h 752475"/>
              <a:gd name="connsiteX76" fmla="*/ 247941 w 771525"/>
              <a:gd name="connsiteY76" fmla="*/ 336137 h 752475"/>
              <a:gd name="connsiteX77" fmla="*/ 189743 w 771525"/>
              <a:gd name="connsiteY77" fmla="*/ 395954 h 752475"/>
              <a:gd name="connsiteX78" fmla="*/ 215746 w 771525"/>
              <a:gd name="connsiteY78" fmla="*/ 453104 h 752475"/>
              <a:gd name="connsiteX79" fmla="*/ 218318 w 771525"/>
              <a:gd name="connsiteY79" fmla="*/ 484251 h 752475"/>
              <a:gd name="connsiteX80" fmla="*/ 216699 w 771525"/>
              <a:gd name="connsiteY80" fmla="*/ 501682 h 752475"/>
              <a:gd name="connsiteX81" fmla="*/ 191799 w 771525"/>
              <a:gd name="connsiteY81" fmla="*/ 511967 h 752475"/>
              <a:gd name="connsiteX82" fmla="*/ 180123 w 771525"/>
              <a:gd name="connsiteY82" fmla="*/ 495967 h 752475"/>
              <a:gd name="connsiteX83" fmla="*/ 180123 w 771525"/>
              <a:gd name="connsiteY83" fmla="*/ 472535 h 752475"/>
              <a:gd name="connsiteX84" fmla="*/ 170598 w 771525"/>
              <a:gd name="connsiteY84" fmla="*/ 439674 h 752475"/>
              <a:gd name="connsiteX85" fmla="*/ 138308 w 771525"/>
              <a:gd name="connsiteY85" fmla="*/ 523494 h 752475"/>
              <a:gd name="connsiteX86" fmla="*/ 87349 w 771525"/>
              <a:gd name="connsiteY86" fmla="*/ 543211 h 752475"/>
              <a:gd name="connsiteX87" fmla="*/ 114305 w 771525"/>
              <a:gd name="connsiteY87" fmla="*/ 491871 h 752475"/>
              <a:gd name="connsiteX88" fmla="*/ 125830 w 771525"/>
              <a:gd name="connsiteY88" fmla="*/ 455581 h 752475"/>
              <a:gd name="connsiteX89" fmla="*/ 140499 w 771525"/>
              <a:gd name="connsiteY89" fmla="*/ 411194 h 752475"/>
              <a:gd name="connsiteX90" fmla="*/ 187171 w 771525"/>
              <a:gd name="connsiteY90" fmla="*/ 336804 h 752475"/>
              <a:gd name="connsiteX91" fmla="*/ 118782 w 771525"/>
              <a:gd name="connsiteY91" fmla="*/ 361093 h 752475"/>
              <a:gd name="connsiteX92" fmla="*/ 89445 w 771525"/>
              <a:gd name="connsiteY92" fmla="*/ 364712 h 752475"/>
              <a:gd name="connsiteX93" fmla="*/ 88016 w 771525"/>
              <a:gd name="connsiteY93" fmla="*/ 338519 h 752475"/>
              <a:gd name="connsiteX94" fmla="*/ 221842 w 771525"/>
              <a:gd name="connsiteY94" fmla="*/ 307848 h 752475"/>
              <a:gd name="connsiteX95" fmla="*/ 227653 w 771525"/>
              <a:gd name="connsiteY95" fmla="*/ 304038 h 752475"/>
              <a:gd name="connsiteX96" fmla="*/ 196030 w 771525"/>
              <a:gd name="connsiteY96" fmla="*/ 240411 h 752475"/>
              <a:gd name="connsiteX97" fmla="*/ 205555 w 771525"/>
              <a:gd name="connsiteY97" fmla="*/ 203930 h 752475"/>
              <a:gd name="connsiteX98" fmla="*/ 229462 w 771525"/>
              <a:gd name="connsiteY98" fmla="*/ 211836 h 752475"/>
              <a:gd name="connsiteX99" fmla="*/ 232796 w 771525"/>
              <a:gd name="connsiteY99" fmla="*/ 229838 h 752475"/>
              <a:gd name="connsiteX100" fmla="*/ 262895 w 771525"/>
              <a:gd name="connsiteY100" fmla="*/ 285655 h 752475"/>
              <a:gd name="connsiteX101" fmla="*/ 311282 w 771525"/>
              <a:gd name="connsiteY101" fmla="*/ 268605 h 752475"/>
              <a:gd name="connsiteX102" fmla="*/ 351382 w 771525"/>
              <a:gd name="connsiteY102" fmla="*/ 255937 h 752475"/>
              <a:gd name="connsiteX103" fmla="*/ 369099 w 771525"/>
              <a:gd name="connsiteY103" fmla="*/ 234125 h 752475"/>
              <a:gd name="connsiteX104" fmla="*/ 369099 w 771525"/>
              <a:gd name="connsiteY104" fmla="*/ 197644 h 752475"/>
              <a:gd name="connsiteX105" fmla="*/ 407199 w 771525"/>
              <a:gd name="connsiteY105" fmla="*/ 197644 h 752475"/>
              <a:gd name="connsiteX106" fmla="*/ 407199 w 771525"/>
              <a:gd name="connsiteY106" fmla="*/ 234029 h 752475"/>
              <a:gd name="connsiteX107" fmla="*/ 426249 w 771525"/>
              <a:gd name="connsiteY107" fmla="*/ 256318 h 752475"/>
              <a:gd name="connsiteX108" fmla="*/ 465492 w 771525"/>
              <a:gd name="connsiteY108" fmla="*/ 268605 h 752475"/>
              <a:gd name="connsiteX109" fmla="*/ 513879 w 771525"/>
              <a:gd name="connsiteY109" fmla="*/ 285655 h 752475"/>
              <a:gd name="connsiteX110" fmla="*/ 544073 w 771525"/>
              <a:gd name="connsiteY110" fmla="*/ 228505 h 752475"/>
              <a:gd name="connsiteX111" fmla="*/ 547312 w 771525"/>
              <a:gd name="connsiteY111" fmla="*/ 211550 h 752475"/>
              <a:gd name="connsiteX112" fmla="*/ 571219 w 771525"/>
              <a:gd name="connsiteY112" fmla="*/ 203740 h 752475"/>
              <a:gd name="connsiteX113" fmla="*/ 580744 w 771525"/>
              <a:gd name="connsiteY113" fmla="*/ 241364 h 752475"/>
              <a:gd name="connsiteX114" fmla="*/ 549312 w 771525"/>
              <a:gd name="connsiteY114" fmla="*/ 303752 h 752475"/>
              <a:gd name="connsiteX115" fmla="*/ 555122 w 771525"/>
              <a:gd name="connsiteY115" fmla="*/ 307562 h 752475"/>
              <a:gd name="connsiteX116" fmla="*/ 688472 w 771525"/>
              <a:gd name="connsiteY116" fmla="*/ 337947 h 752475"/>
              <a:gd name="connsiteX117" fmla="*/ 689044 w 771525"/>
              <a:gd name="connsiteY117" fmla="*/ 362712 h 752475"/>
              <a:gd name="connsiteX118" fmla="*/ 658087 w 771525"/>
              <a:gd name="connsiteY118" fmla="*/ 360902 h 752475"/>
              <a:gd name="connsiteX119" fmla="*/ 589603 w 771525"/>
              <a:gd name="connsiteY119" fmla="*/ 336518 h 752475"/>
              <a:gd name="connsiteX120" fmla="*/ 645324 w 771525"/>
              <a:gd name="connsiteY120" fmla="*/ 437960 h 752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771525" h="752475">
                <a:moveTo>
                  <a:pt x="526738" y="102394"/>
                </a:moveTo>
                <a:cubicBezTo>
                  <a:pt x="502925" y="92869"/>
                  <a:pt x="481589" y="90011"/>
                  <a:pt x="473207" y="106775"/>
                </a:cubicBezTo>
                <a:cubicBezTo>
                  <a:pt x="462253" y="128683"/>
                  <a:pt x="465778" y="203454"/>
                  <a:pt x="458158" y="216980"/>
                </a:cubicBezTo>
                <a:cubicBezTo>
                  <a:pt x="455071" y="224496"/>
                  <a:pt x="447061" y="228741"/>
                  <a:pt x="439108" y="227076"/>
                </a:cubicBezTo>
                <a:cubicBezTo>
                  <a:pt x="426249" y="226219"/>
                  <a:pt x="426249" y="197644"/>
                  <a:pt x="426249" y="197644"/>
                </a:cubicBezTo>
                <a:lnTo>
                  <a:pt x="426249" y="7144"/>
                </a:lnTo>
                <a:lnTo>
                  <a:pt x="407199" y="7144"/>
                </a:lnTo>
                <a:lnTo>
                  <a:pt x="407199" y="26194"/>
                </a:lnTo>
                <a:lnTo>
                  <a:pt x="369099" y="26194"/>
                </a:lnTo>
                <a:lnTo>
                  <a:pt x="369099" y="7144"/>
                </a:lnTo>
                <a:lnTo>
                  <a:pt x="350049" y="7144"/>
                </a:lnTo>
                <a:lnTo>
                  <a:pt x="350049" y="197644"/>
                </a:lnTo>
                <a:cubicBezTo>
                  <a:pt x="350049" y="197644"/>
                  <a:pt x="350049" y="226219"/>
                  <a:pt x="337285" y="227457"/>
                </a:cubicBezTo>
                <a:cubicBezTo>
                  <a:pt x="329332" y="229122"/>
                  <a:pt x="321322" y="224877"/>
                  <a:pt x="318235" y="217361"/>
                </a:cubicBezTo>
                <a:cubicBezTo>
                  <a:pt x="310615" y="203835"/>
                  <a:pt x="314140" y="129064"/>
                  <a:pt x="303186" y="107156"/>
                </a:cubicBezTo>
                <a:cubicBezTo>
                  <a:pt x="294709" y="90392"/>
                  <a:pt x="273849" y="92869"/>
                  <a:pt x="249560" y="102394"/>
                </a:cubicBezTo>
                <a:cubicBezTo>
                  <a:pt x="107828" y="164402"/>
                  <a:pt x="7149" y="319659"/>
                  <a:pt x="7149" y="501682"/>
                </a:cubicBezTo>
                <a:cubicBezTo>
                  <a:pt x="6773" y="582475"/>
                  <a:pt x="27420" y="661976"/>
                  <a:pt x="67061" y="732377"/>
                </a:cubicBezTo>
                <a:cubicBezTo>
                  <a:pt x="69061" y="735140"/>
                  <a:pt x="79539" y="748284"/>
                  <a:pt x="89350" y="748284"/>
                </a:cubicBezTo>
                <a:cubicBezTo>
                  <a:pt x="161263" y="748284"/>
                  <a:pt x="282993" y="675227"/>
                  <a:pt x="304900" y="609410"/>
                </a:cubicBezTo>
                <a:cubicBezTo>
                  <a:pt x="326808" y="543592"/>
                  <a:pt x="316997" y="413099"/>
                  <a:pt x="341381" y="375666"/>
                </a:cubicBezTo>
                <a:cubicBezTo>
                  <a:pt x="351679" y="358680"/>
                  <a:pt x="368657" y="346820"/>
                  <a:pt x="388149" y="342995"/>
                </a:cubicBezTo>
                <a:cubicBezTo>
                  <a:pt x="407641" y="346820"/>
                  <a:pt x="424619" y="358680"/>
                  <a:pt x="434917" y="375666"/>
                </a:cubicBezTo>
                <a:cubicBezTo>
                  <a:pt x="459301" y="413099"/>
                  <a:pt x="449490" y="543687"/>
                  <a:pt x="471397" y="609410"/>
                </a:cubicBezTo>
                <a:cubicBezTo>
                  <a:pt x="493305" y="675132"/>
                  <a:pt x="615034" y="748284"/>
                  <a:pt x="686948" y="748284"/>
                </a:cubicBezTo>
                <a:cubicBezTo>
                  <a:pt x="696473" y="748284"/>
                  <a:pt x="707236" y="735140"/>
                  <a:pt x="709237" y="732377"/>
                </a:cubicBezTo>
                <a:cubicBezTo>
                  <a:pt x="748878" y="661976"/>
                  <a:pt x="769525" y="582475"/>
                  <a:pt x="769149" y="501682"/>
                </a:cubicBezTo>
                <a:cubicBezTo>
                  <a:pt x="769149" y="319659"/>
                  <a:pt x="668470" y="164402"/>
                  <a:pt x="526738" y="102394"/>
                </a:cubicBezTo>
                <a:close/>
                <a:moveTo>
                  <a:pt x="369099" y="45244"/>
                </a:moveTo>
                <a:lnTo>
                  <a:pt x="407199" y="45244"/>
                </a:lnTo>
                <a:lnTo>
                  <a:pt x="407199" y="64294"/>
                </a:lnTo>
                <a:lnTo>
                  <a:pt x="369099" y="64294"/>
                </a:lnTo>
                <a:close/>
                <a:moveTo>
                  <a:pt x="369099" y="83344"/>
                </a:moveTo>
                <a:lnTo>
                  <a:pt x="407199" y="83344"/>
                </a:lnTo>
                <a:lnTo>
                  <a:pt x="407199" y="102394"/>
                </a:lnTo>
                <a:lnTo>
                  <a:pt x="369099" y="102394"/>
                </a:lnTo>
                <a:close/>
                <a:moveTo>
                  <a:pt x="369099" y="121444"/>
                </a:moveTo>
                <a:lnTo>
                  <a:pt x="407199" y="121444"/>
                </a:lnTo>
                <a:lnTo>
                  <a:pt x="407199" y="140494"/>
                </a:lnTo>
                <a:lnTo>
                  <a:pt x="369099" y="140494"/>
                </a:lnTo>
                <a:close/>
                <a:moveTo>
                  <a:pt x="369099" y="159544"/>
                </a:moveTo>
                <a:lnTo>
                  <a:pt x="407199" y="159544"/>
                </a:lnTo>
                <a:lnTo>
                  <a:pt x="407199" y="178594"/>
                </a:lnTo>
                <a:lnTo>
                  <a:pt x="369099" y="178594"/>
                </a:lnTo>
                <a:close/>
                <a:moveTo>
                  <a:pt x="645324" y="437960"/>
                </a:moveTo>
                <a:cubicBezTo>
                  <a:pt x="649690" y="455516"/>
                  <a:pt x="655033" y="472814"/>
                  <a:pt x="661326" y="489775"/>
                </a:cubicBezTo>
                <a:cubicBezTo>
                  <a:pt x="666893" y="500323"/>
                  <a:pt x="675097" y="509248"/>
                  <a:pt x="685138" y="515684"/>
                </a:cubicBezTo>
                <a:cubicBezTo>
                  <a:pt x="693608" y="521925"/>
                  <a:pt x="695414" y="533852"/>
                  <a:pt x="689172" y="542320"/>
                </a:cubicBezTo>
                <a:cubicBezTo>
                  <a:pt x="685595" y="547175"/>
                  <a:pt x="679929" y="550049"/>
                  <a:pt x="673899" y="550069"/>
                </a:cubicBezTo>
                <a:cubicBezTo>
                  <a:pt x="662945" y="550069"/>
                  <a:pt x="652849" y="538925"/>
                  <a:pt x="645324" y="531876"/>
                </a:cubicBezTo>
                <a:cubicBezTo>
                  <a:pt x="635022" y="522084"/>
                  <a:pt x="627216" y="509967"/>
                  <a:pt x="622559" y="496538"/>
                </a:cubicBezTo>
                <a:cubicBezTo>
                  <a:pt x="616177" y="477488"/>
                  <a:pt x="611320" y="458438"/>
                  <a:pt x="605224" y="439960"/>
                </a:cubicBezTo>
                <a:cubicBezTo>
                  <a:pt x="599703" y="450743"/>
                  <a:pt x="596277" y="462476"/>
                  <a:pt x="595127" y="474536"/>
                </a:cubicBezTo>
                <a:cubicBezTo>
                  <a:pt x="595127" y="480917"/>
                  <a:pt x="595794" y="487013"/>
                  <a:pt x="595889" y="493586"/>
                </a:cubicBezTo>
                <a:cubicBezTo>
                  <a:pt x="596333" y="504097"/>
                  <a:pt x="588172" y="512978"/>
                  <a:pt x="577660" y="513422"/>
                </a:cubicBezTo>
                <a:cubicBezTo>
                  <a:pt x="569631" y="513761"/>
                  <a:pt x="562253" y="509027"/>
                  <a:pt x="559218" y="501587"/>
                </a:cubicBezTo>
                <a:cubicBezTo>
                  <a:pt x="553503" y="487680"/>
                  <a:pt x="556741" y="467487"/>
                  <a:pt x="559885" y="453962"/>
                </a:cubicBezTo>
                <a:cubicBezTo>
                  <a:pt x="565439" y="433593"/>
                  <a:pt x="574321" y="414282"/>
                  <a:pt x="586174" y="396812"/>
                </a:cubicBezTo>
                <a:cubicBezTo>
                  <a:pt x="571945" y="372341"/>
                  <a:pt x="551929" y="351735"/>
                  <a:pt x="527881" y="336804"/>
                </a:cubicBezTo>
                <a:cubicBezTo>
                  <a:pt x="532158" y="354401"/>
                  <a:pt x="533605" y="372568"/>
                  <a:pt x="532167" y="390620"/>
                </a:cubicBezTo>
                <a:cubicBezTo>
                  <a:pt x="532232" y="400036"/>
                  <a:pt x="531241" y="409429"/>
                  <a:pt x="529214" y="418624"/>
                </a:cubicBezTo>
                <a:cubicBezTo>
                  <a:pt x="526734" y="428848"/>
                  <a:pt x="516435" y="435127"/>
                  <a:pt x="506210" y="432646"/>
                </a:cubicBezTo>
                <a:cubicBezTo>
                  <a:pt x="503355" y="431954"/>
                  <a:pt x="500698" y="430610"/>
                  <a:pt x="498448" y="428720"/>
                </a:cubicBezTo>
                <a:cubicBezTo>
                  <a:pt x="490162" y="421767"/>
                  <a:pt x="491971" y="412528"/>
                  <a:pt x="493019" y="403193"/>
                </a:cubicBezTo>
                <a:cubicBezTo>
                  <a:pt x="496353" y="372618"/>
                  <a:pt x="495305" y="339185"/>
                  <a:pt x="473969" y="314611"/>
                </a:cubicBezTo>
                <a:cubicBezTo>
                  <a:pt x="468590" y="309958"/>
                  <a:pt x="461968" y="306977"/>
                  <a:pt x="454919" y="306038"/>
                </a:cubicBezTo>
                <a:cubicBezTo>
                  <a:pt x="446347" y="303562"/>
                  <a:pt x="437679" y="301181"/>
                  <a:pt x="429106" y="298609"/>
                </a:cubicBezTo>
                <a:cubicBezTo>
                  <a:pt x="413618" y="294620"/>
                  <a:pt x="399478" y="286563"/>
                  <a:pt x="388149" y="275273"/>
                </a:cubicBezTo>
                <a:cubicBezTo>
                  <a:pt x="376579" y="286493"/>
                  <a:pt x="362201" y="294389"/>
                  <a:pt x="346525" y="298133"/>
                </a:cubicBezTo>
                <a:cubicBezTo>
                  <a:pt x="337952" y="300704"/>
                  <a:pt x="329284" y="303086"/>
                  <a:pt x="320712" y="305562"/>
                </a:cubicBezTo>
                <a:cubicBezTo>
                  <a:pt x="312139" y="308039"/>
                  <a:pt x="305662" y="308610"/>
                  <a:pt x="300995" y="315087"/>
                </a:cubicBezTo>
                <a:cubicBezTo>
                  <a:pt x="291463" y="327338"/>
                  <a:pt x="285145" y="341778"/>
                  <a:pt x="282612" y="357092"/>
                </a:cubicBezTo>
                <a:cubicBezTo>
                  <a:pt x="280850" y="372218"/>
                  <a:pt x="280850" y="387496"/>
                  <a:pt x="282612" y="402622"/>
                </a:cubicBezTo>
                <a:cubicBezTo>
                  <a:pt x="283660" y="412147"/>
                  <a:pt x="285469" y="421196"/>
                  <a:pt x="277183" y="428149"/>
                </a:cubicBezTo>
                <a:cubicBezTo>
                  <a:pt x="269055" y="434830"/>
                  <a:pt x="257051" y="433657"/>
                  <a:pt x="250370" y="425529"/>
                </a:cubicBezTo>
                <a:cubicBezTo>
                  <a:pt x="248283" y="422990"/>
                  <a:pt x="246888" y="419955"/>
                  <a:pt x="246322" y="416719"/>
                </a:cubicBezTo>
                <a:cubicBezTo>
                  <a:pt x="240516" y="390105"/>
                  <a:pt x="241070" y="362497"/>
                  <a:pt x="247941" y="336137"/>
                </a:cubicBezTo>
                <a:cubicBezTo>
                  <a:pt x="223947" y="351024"/>
                  <a:pt x="203966" y="371562"/>
                  <a:pt x="189743" y="395954"/>
                </a:cubicBezTo>
                <a:cubicBezTo>
                  <a:pt x="201963" y="413179"/>
                  <a:pt x="210789" y="432575"/>
                  <a:pt x="215746" y="453104"/>
                </a:cubicBezTo>
                <a:cubicBezTo>
                  <a:pt x="217649" y="463373"/>
                  <a:pt x="218511" y="473809"/>
                  <a:pt x="218318" y="484251"/>
                </a:cubicBezTo>
                <a:cubicBezTo>
                  <a:pt x="218860" y="490112"/>
                  <a:pt x="218311" y="496021"/>
                  <a:pt x="216699" y="501682"/>
                </a:cubicBezTo>
                <a:cubicBezTo>
                  <a:pt x="212663" y="511398"/>
                  <a:pt x="201515" y="516003"/>
                  <a:pt x="191799" y="511967"/>
                </a:cubicBezTo>
                <a:cubicBezTo>
                  <a:pt x="185222" y="509235"/>
                  <a:pt x="180718" y="503063"/>
                  <a:pt x="180123" y="495967"/>
                </a:cubicBezTo>
                <a:cubicBezTo>
                  <a:pt x="179361" y="488251"/>
                  <a:pt x="180123" y="480250"/>
                  <a:pt x="180123" y="472535"/>
                </a:cubicBezTo>
                <a:cubicBezTo>
                  <a:pt x="179167" y="461057"/>
                  <a:pt x="175929" y="449884"/>
                  <a:pt x="170598" y="439674"/>
                </a:cubicBezTo>
                <a:cubicBezTo>
                  <a:pt x="161549" y="467297"/>
                  <a:pt x="157644" y="500729"/>
                  <a:pt x="138308" y="523494"/>
                </a:cubicBezTo>
                <a:cubicBezTo>
                  <a:pt x="128021" y="535781"/>
                  <a:pt x="103637" y="563594"/>
                  <a:pt x="87349" y="543211"/>
                </a:cubicBezTo>
                <a:cubicBezTo>
                  <a:pt x="71062" y="522827"/>
                  <a:pt x="106399" y="507016"/>
                  <a:pt x="114305" y="491871"/>
                </a:cubicBezTo>
                <a:cubicBezTo>
                  <a:pt x="119300" y="480171"/>
                  <a:pt x="123159" y="468019"/>
                  <a:pt x="125830" y="455581"/>
                </a:cubicBezTo>
                <a:cubicBezTo>
                  <a:pt x="130974" y="440626"/>
                  <a:pt x="134879" y="426244"/>
                  <a:pt x="140499" y="411194"/>
                </a:cubicBezTo>
                <a:cubicBezTo>
                  <a:pt x="150894" y="383511"/>
                  <a:pt x="166769" y="358210"/>
                  <a:pt x="187171" y="336804"/>
                </a:cubicBezTo>
                <a:cubicBezTo>
                  <a:pt x="161641" y="331684"/>
                  <a:pt x="135364" y="341016"/>
                  <a:pt x="118782" y="361093"/>
                </a:cubicBezTo>
                <a:cubicBezTo>
                  <a:pt x="110971" y="369761"/>
                  <a:pt x="99065" y="373951"/>
                  <a:pt x="89445" y="364712"/>
                </a:cubicBezTo>
                <a:cubicBezTo>
                  <a:pt x="82075" y="357751"/>
                  <a:pt x="81448" y="346239"/>
                  <a:pt x="88016" y="338519"/>
                </a:cubicBezTo>
                <a:cubicBezTo>
                  <a:pt x="118306" y="296418"/>
                  <a:pt x="176503" y="288322"/>
                  <a:pt x="221842" y="307848"/>
                </a:cubicBezTo>
                <a:lnTo>
                  <a:pt x="227653" y="304038"/>
                </a:lnTo>
                <a:cubicBezTo>
                  <a:pt x="211122" y="286374"/>
                  <a:pt x="200128" y="264254"/>
                  <a:pt x="196030" y="240411"/>
                </a:cubicBezTo>
                <a:cubicBezTo>
                  <a:pt x="193744" y="227648"/>
                  <a:pt x="190791" y="210217"/>
                  <a:pt x="205555" y="203930"/>
                </a:cubicBezTo>
                <a:cubicBezTo>
                  <a:pt x="214378" y="200172"/>
                  <a:pt x="224619" y="203559"/>
                  <a:pt x="229462" y="211836"/>
                </a:cubicBezTo>
                <a:cubicBezTo>
                  <a:pt x="231766" y="217554"/>
                  <a:pt x="232900" y="223675"/>
                  <a:pt x="232796" y="229838"/>
                </a:cubicBezTo>
                <a:cubicBezTo>
                  <a:pt x="235874" y="251430"/>
                  <a:pt x="246545" y="271220"/>
                  <a:pt x="262895" y="285655"/>
                </a:cubicBezTo>
                <a:cubicBezTo>
                  <a:pt x="278675" y="279024"/>
                  <a:pt x="294831" y="273331"/>
                  <a:pt x="311282" y="268605"/>
                </a:cubicBezTo>
                <a:cubicBezTo>
                  <a:pt x="325014" y="265640"/>
                  <a:pt x="338440" y="261399"/>
                  <a:pt x="351382" y="255937"/>
                </a:cubicBezTo>
                <a:cubicBezTo>
                  <a:pt x="359897" y="251243"/>
                  <a:pt x="366250" y="243420"/>
                  <a:pt x="369099" y="234125"/>
                </a:cubicBezTo>
                <a:lnTo>
                  <a:pt x="369099" y="197644"/>
                </a:lnTo>
                <a:lnTo>
                  <a:pt x="407199" y="197644"/>
                </a:lnTo>
                <a:lnTo>
                  <a:pt x="407199" y="234029"/>
                </a:lnTo>
                <a:cubicBezTo>
                  <a:pt x="410321" y="243703"/>
                  <a:pt x="417180" y="251727"/>
                  <a:pt x="426249" y="256318"/>
                </a:cubicBezTo>
                <a:cubicBezTo>
                  <a:pt x="438960" y="261513"/>
                  <a:pt x="452088" y="265623"/>
                  <a:pt x="465492" y="268605"/>
                </a:cubicBezTo>
                <a:cubicBezTo>
                  <a:pt x="481942" y="273331"/>
                  <a:pt x="498099" y="279024"/>
                  <a:pt x="513879" y="285655"/>
                </a:cubicBezTo>
                <a:cubicBezTo>
                  <a:pt x="530593" y="270938"/>
                  <a:pt x="541336" y="250607"/>
                  <a:pt x="544073" y="228505"/>
                </a:cubicBezTo>
                <a:cubicBezTo>
                  <a:pt x="543986" y="222692"/>
                  <a:pt x="545088" y="216922"/>
                  <a:pt x="547312" y="211550"/>
                </a:cubicBezTo>
                <a:cubicBezTo>
                  <a:pt x="552186" y="203308"/>
                  <a:pt x="562420" y="199965"/>
                  <a:pt x="571219" y="203740"/>
                </a:cubicBezTo>
                <a:cubicBezTo>
                  <a:pt x="586459" y="210217"/>
                  <a:pt x="583030" y="228505"/>
                  <a:pt x="580744" y="241364"/>
                </a:cubicBezTo>
                <a:cubicBezTo>
                  <a:pt x="576436" y="264733"/>
                  <a:pt x="565529" y="286382"/>
                  <a:pt x="549312" y="303752"/>
                </a:cubicBezTo>
                <a:lnTo>
                  <a:pt x="555122" y="307562"/>
                </a:lnTo>
                <a:cubicBezTo>
                  <a:pt x="601033" y="287750"/>
                  <a:pt x="657611" y="296513"/>
                  <a:pt x="688472" y="337947"/>
                </a:cubicBezTo>
                <a:cubicBezTo>
                  <a:pt x="694544" y="345009"/>
                  <a:pt x="694784" y="355377"/>
                  <a:pt x="689044" y="362712"/>
                </a:cubicBezTo>
                <a:cubicBezTo>
                  <a:pt x="679519" y="373951"/>
                  <a:pt x="666374" y="370142"/>
                  <a:pt x="658087" y="360902"/>
                </a:cubicBezTo>
                <a:cubicBezTo>
                  <a:pt x="641484" y="340792"/>
                  <a:pt x="615178" y="331426"/>
                  <a:pt x="589603" y="336518"/>
                </a:cubicBezTo>
                <a:cubicBezTo>
                  <a:pt x="615981" y="365418"/>
                  <a:pt x="635084" y="400195"/>
                  <a:pt x="645324" y="437960"/>
                </a:cubicBezTo>
                <a:close/>
              </a:path>
            </a:pathLst>
          </a:custGeom>
          <a:solidFill>
            <a:schemeClr val="tx1">
              <a:lumMod val="65000"/>
              <a:lumOff val="35000"/>
            </a:schemeClr>
          </a:solidFill>
          <a:ln w="9525" cap="flat">
            <a:noFill/>
            <a:prstDash val="solid"/>
            <a:miter/>
          </a:ln>
        </p:spPr>
        <p:txBody>
          <a:bodyPr rtlCol="0" anchor="ctr"/>
          <a:lstStyle/>
          <a:p>
            <a:endParaRPr lang="en-US" dirty="0"/>
          </a:p>
        </p:txBody>
      </p:sp>
      <p:sp>
        <p:nvSpPr>
          <p:cNvPr id="182" name="TextBox 181">
            <a:extLst>
              <a:ext uri="{FF2B5EF4-FFF2-40B4-BE49-F238E27FC236}">
                <a16:creationId xmlns:a16="http://schemas.microsoft.com/office/drawing/2014/main" id="{6B3913E0-E51F-4E7D-B380-05EA4C8778A0}"/>
              </a:ext>
            </a:extLst>
          </p:cNvPr>
          <p:cNvSpPr txBox="1"/>
          <p:nvPr/>
        </p:nvSpPr>
        <p:spPr>
          <a:xfrm>
            <a:off x="9201191" y="39587215"/>
            <a:ext cx="6507535" cy="2062103"/>
          </a:xfrm>
          <a:prstGeom prst="rect">
            <a:avLst/>
          </a:prstGeom>
          <a:solidFill>
            <a:schemeClr val="bg1">
              <a:lumMod val="75000"/>
            </a:schemeClr>
          </a:solidFill>
          <a:ln>
            <a:solidFill>
              <a:schemeClr val="accent3">
                <a:lumMod val="50000"/>
              </a:schemeClr>
            </a:solidFill>
          </a:ln>
        </p:spPr>
        <p:txBody>
          <a:bodyPr wrap="square" rtlCol="0">
            <a:spAutoFit/>
          </a:bodyPr>
          <a:lstStyle/>
          <a:p>
            <a:r>
              <a:rPr lang="en-US" sz="3200" b="1" dirty="0">
                <a:latin typeface="Abadi" panose="020B0604020104020204" pitchFamily="34" charset="0"/>
              </a:rPr>
              <a:t>3644</a:t>
            </a:r>
            <a:r>
              <a:rPr lang="en-US" sz="3200" dirty="0">
                <a:latin typeface="Abadi" panose="020B0604020104020204" pitchFamily="34" charset="0"/>
              </a:rPr>
              <a:t> samples collected and referred, </a:t>
            </a:r>
            <a:r>
              <a:rPr lang="en-US" sz="3200" b="1" dirty="0">
                <a:latin typeface="Abadi" panose="020B0604020104020204" pitchFamily="34" charset="0"/>
              </a:rPr>
              <a:t>3322 </a:t>
            </a:r>
            <a:r>
              <a:rPr lang="en-US" sz="3200" dirty="0">
                <a:latin typeface="Abadi" panose="020B0604020104020204" pitchFamily="34" charset="0"/>
              </a:rPr>
              <a:t>samples were tested using MTB </a:t>
            </a:r>
            <a:r>
              <a:rPr lang="en-US" sz="3200" dirty="0" err="1">
                <a:latin typeface="Abadi" panose="020B0604020104020204" pitchFamily="34" charset="0"/>
              </a:rPr>
              <a:t>Xpert</a:t>
            </a:r>
            <a:r>
              <a:rPr lang="en-US" sz="3200" dirty="0">
                <a:latin typeface="Abadi" panose="020B0604020104020204" pitchFamily="34" charset="0"/>
              </a:rPr>
              <a:t> Ultra and </a:t>
            </a:r>
            <a:r>
              <a:rPr lang="en-US" sz="3200" b="1" dirty="0">
                <a:latin typeface="Abadi" panose="020B0604020104020204" pitchFamily="34" charset="0"/>
              </a:rPr>
              <a:t>322</a:t>
            </a:r>
            <a:r>
              <a:rPr lang="en-US" sz="3200" dirty="0">
                <a:latin typeface="Abadi" panose="020B0604020104020204" pitchFamily="34" charset="0"/>
              </a:rPr>
              <a:t> by Microscopy</a:t>
            </a:r>
            <a:endParaRPr lang="en-US" sz="2800" dirty="0">
              <a:latin typeface="Abadi" panose="020B0604020104020204" pitchFamily="34" charset="0"/>
            </a:endParaRPr>
          </a:p>
        </p:txBody>
      </p:sp>
      <p:pic>
        <p:nvPicPr>
          <p:cNvPr id="183" name="Graphic 182" descr="Classroom">
            <a:extLst>
              <a:ext uri="{FF2B5EF4-FFF2-40B4-BE49-F238E27FC236}">
                <a16:creationId xmlns:a16="http://schemas.microsoft.com/office/drawing/2014/main" id="{375EA177-B33C-4E72-A26B-74F10ABBB7D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885288" y="35008489"/>
            <a:ext cx="1175676" cy="954107"/>
          </a:xfrm>
          <a:prstGeom prst="rect">
            <a:avLst/>
          </a:prstGeom>
        </p:spPr>
      </p:pic>
      <p:pic>
        <p:nvPicPr>
          <p:cNvPr id="184" name="Graphic 183" descr="Medicine">
            <a:extLst>
              <a:ext uri="{FF2B5EF4-FFF2-40B4-BE49-F238E27FC236}">
                <a16:creationId xmlns:a16="http://schemas.microsoft.com/office/drawing/2014/main" id="{29DBFC8C-5209-4B54-BA5E-E47A1F8DB70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453999" y="44225828"/>
            <a:ext cx="807013" cy="807013"/>
          </a:xfrm>
          <a:prstGeom prst="rect">
            <a:avLst/>
          </a:prstGeom>
        </p:spPr>
      </p:pic>
      <p:pic>
        <p:nvPicPr>
          <p:cNvPr id="185" name="Graphic 184" descr="Target">
            <a:extLst>
              <a:ext uri="{FF2B5EF4-FFF2-40B4-BE49-F238E27FC236}">
                <a16:creationId xmlns:a16="http://schemas.microsoft.com/office/drawing/2014/main" id="{20C55757-3E2F-4CD2-9EAB-FD6A738ABAB9}"/>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842120" y="42196739"/>
            <a:ext cx="1201312" cy="1201312"/>
          </a:xfrm>
          <a:prstGeom prst="rect">
            <a:avLst/>
          </a:prstGeom>
        </p:spPr>
      </p:pic>
      <p:sp>
        <p:nvSpPr>
          <p:cNvPr id="186" name="TextBox 185">
            <a:extLst>
              <a:ext uri="{FF2B5EF4-FFF2-40B4-BE49-F238E27FC236}">
                <a16:creationId xmlns:a16="http://schemas.microsoft.com/office/drawing/2014/main" id="{9BF39041-32D3-4BF8-B165-4F32EA48BB3A}"/>
              </a:ext>
            </a:extLst>
          </p:cNvPr>
          <p:cNvSpPr txBox="1"/>
          <p:nvPr/>
        </p:nvSpPr>
        <p:spPr>
          <a:xfrm>
            <a:off x="9037888" y="42167666"/>
            <a:ext cx="7072328" cy="1569660"/>
          </a:xfrm>
          <a:prstGeom prst="rect">
            <a:avLst/>
          </a:prstGeom>
          <a:solidFill>
            <a:schemeClr val="accent1">
              <a:lumMod val="20000"/>
              <a:lumOff val="80000"/>
            </a:schemeClr>
          </a:solidFill>
          <a:ln>
            <a:solidFill>
              <a:schemeClr val="accent3">
                <a:lumMod val="50000"/>
              </a:schemeClr>
            </a:solidFill>
          </a:ln>
        </p:spPr>
        <p:txBody>
          <a:bodyPr wrap="square" rtlCol="0">
            <a:spAutoFit/>
          </a:bodyPr>
          <a:lstStyle/>
          <a:p>
            <a:r>
              <a:rPr lang="en-US" sz="3200" b="1" dirty="0">
                <a:latin typeface="Abadi" panose="020B0604020104020204" pitchFamily="34" charset="0"/>
              </a:rPr>
              <a:t>133</a:t>
            </a:r>
            <a:r>
              <a:rPr lang="en-US" sz="3200" dirty="0">
                <a:latin typeface="Abadi" panose="020B0604020104020204" pitchFamily="34" charset="0"/>
              </a:rPr>
              <a:t> individuals were diagnosed with TB disease and started on TB treatment</a:t>
            </a:r>
            <a:endParaRPr lang="en-US" sz="2800" dirty="0">
              <a:latin typeface="Abadi" panose="020B0604020104020204" pitchFamily="34" charset="0"/>
            </a:endParaRPr>
          </a:p>
        </p:txBody>
      </p:sp>
      <p:sp>
        <p:nvSpPr>
          <p:cNvPr id="187" name="TextBox 186">
            <a:extLst>
              <a:ext uri="{FF2B5EF4-FFF2-40B4-BE49-F238E27FC236}">
                <a16:creationId xmlns:a16="http://schemas.microsoft.com/office/drawing/2014/main" id="{3389FB96-FC91-4272-81C5-27077FB8840E}"/>
              </a:ext>
            </a:extLst>
          </p:cNvPr>
          <p:cNvSpPr txBox="1"/>
          <p:nvPr/>
        </p:nvSpPr>
        <p:spPr>
          <a:xfrm>
            <a:off x="7196070" y="44182014"/>
            <a:ext cx="8914146" cy="1077218"/>
          </a:xfrm>
          <a:prstGeom prst="rect">
            <a:avLst/>
          </a:prstGeom>
          <a:solidFill>
            <a:schemeClr val="accent2">
              <a:lumMod val="20000"/>
              <a:lumOff val="80000"/>
            </a:schemeClr>
          </a:solidFill>
          <a:ln>
            <a:solidFill>
              <a:schemeClr val="accent3">
                <a:lumMod val="50000"/>
              </a:schemeClr>
            </a:solidFill>
          </a:ln>
        </p:spPr>
        <p:txBody>
          <a:bodyPr wrap="square" rtlCol="0">
            <a:spAutoFit/>
          </a:bodyPr>
          <a:lstStyle/>
          <a:p>
            <a:r>
              <a:rPr lang="en-US" sz="3200" b="1" dirty="0">
                <a:latin typeface="Abadi" panose="020B0604020104020204" pitchFamily="34" charset="0"/>
              </a:rPr>
              <a:t>237</a:t>
            </a:r>
            <a:r>
              <a:rPr lang="en-US" sz="3200" dirty="0">
                <a:latin typeface="Abadi" panose="020B0604020104020204" pitchFamily="34" charset="0"/>
              </a:rPr>
              <a:t> close TB contacts who screened negative were initiated on TB preventive treatment (TPT)</a:t>
            </a:r>
            <a:endParaRPr lang="en-US" sz="2800" dirty="0">
              <a:latin typeface="Abadi" panose="020B0604020104020204" pitchFamily="34" charset="0"/>
            </a:endParaRPr>
          </a:p>
        </p:txBody>
      </p:sp>
      <p:pic>
        <p:nvPicPr>
          <p:cNvPr id="188" name="Graphic 187" descr="Microscope">
            <a:extLst>
              <a:ext uri="{FF2B5EF4-FFF2-40B4-BE49-F238E27FC236}">
                <a16:creationId xmlns:a16="http://schemas.microsoft.com/office/drawing/2014/main" id="{764C2D25-7151-4ECE-9073-FE44244313FE}"/>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8122040" y="39459218"/>
            <a:ext cx="1244351" cy="1201313"/>
          </a:xfrm>
          <a:prstGeom prst="rect">
            <a:avLst/>
          </a:prstGeom>
        </p:spPr>
      </p:pic>
      <p:sp>
        <p:nvSpPr>
          <p:cNvPr id="189" name="Text Box 59">
            <a:extLst>
              <a:ext uri="{FF2B5EF4-FFF2-40B4-BE49-F238E27FC236}">
                <a16:creationId xmlns:a16="http://schemas.microsoft.com/office/drawing/2014/main" id="{B7AB93E3-7B89-439C-9CED-36D5CCB2C304}"/>
              </a:ext>
            </a:extLst>
          </p:cNvPr>
          <p:cNvSpPr txBox="1">
            <a:spLocks noChangeArrowheads="1"/>
          </p:cNvSpPr>
          <p:nvPr/>
        </p:nvSpPr>
        <p:spPr bwMode="auto">
          <a:xfrm>
            <a:off x="2890937" y="33426088"/>
            <a:ext cx="3470299" cy="689420"/>
          </a:xfrm>
          <a:prstGeom prst="rect">
            <a:avLst/>
          </a:prstGeom>
          <a:solidFill>
            <a:srgbClr val="1F3D7C"/>
          </a:solidFill>
          <a:ln>
            <a:noFill/>
          </a:ln>
        </p:spPr>
        <p:txBody>
          <a:bodyPr wrap="square" lIns="73152" tIns="36576" rIns="73152" bIns="36576">
            <a:spAutoFit/>
          </a:bodyPr>
          <a:lstStyle>
            <a:lvl1pPr defTabSz="731838">
              <a:spcBef>
                <a:spcPct val="20000"/>
              </a:spcBef>
              <a:buChar char="•"/>
              <a:defRPr sz="10800">
                <a:solidFill>
                  <a:schemeClr val="tx1"/>
                </a:solidFill>
                <a:latin typeface="Times New Roman" panose="02020603050405020304" pitchFamily="18" charset="0"/>
                <a:ea typeface="ヒラギノ角ゴ Pro W3" panose="020B0300000000000000" pitchFamily="34" charset="-128"/>
              </a:defRPr>
            </a:lvl1pPr>
            <a:lvl2pPr marL="742950" indent="-285750" defTabSz="731838">
              <a:spcBef>
                <a:spcPct val="20000"/>
              </a:spcBef>
              <a:buChar char="–"/>
              <a:defRPr sz="9600">
                <a:solidFill>
                  <a:schemeClr val="tx1"/>
                </a:solidFill>
                <a:latin typeface="Times New Roman" panose="02020603050405020304" pitchFamily="18" charset="0"/>
                <a:ea typeface="ヒラギノ角ゴ Pro W3" panose="020B0300000000000000" pitchFamily="34" charset="-128"/>
              </a:defRPr>
            </a:lvl2pPr>
            <a:lvl3pPr marL="1143000" indent="-228600" defTabSz="731838">
              <a:spcBef>
                <a:spcPct val="20000"/>
              </a:spcBef>
              <a:buChar char="•"/>
              <a:defRPr sz="8300">
                <a:solidFill>
                  <a:schemeClr val="tx1"/>
                </a:solidFill>
                <a:latin typeface="Times New Roman" panose="02020603050405020304" pitchFamily="18" charset="0"/>
                <a:ea typeface="ヒラギノ角ゴ Pro W3" panose="020B0300000000000000" pitchFamily="34" charset="-128"/>
              </a:defRPr>
            </a:lvl3pPr>
            <a:lvl4pPr marL="1600200" indent="-228600" defTabSz="731838">
              <a:spcBef>
                <a:spcPct val="20000"/>
              </a:spcBef>
              <a:buChar char="–"/>
              <a:defRPr sz="6900">
                <a:solidFill>
                  <a:schemeClr val="tx1"/>
                </a:solidFill>
                <a:latin typeface="Times New Roman" panose="02020603050405020304" pitchFamily="18" charset="0"/>
                <a:ea typeface="ヒラギノ角ゴ Pro W3" panose="020B0300000000000000" pitchFamily="34" charset="-128"/>
              </a:defRPr>
            </a:lvl4pPr>
            <a:lvl5pPr marL="2057400" indent="-228600" defTabSz="731838">
              <a:spcBef>
                <a:spcPct val="20000"/>
              </a:spcBef>
              <a:buChar char="»"/>
              <a:defRPr sz="6900">
                <a:solidFill>
                  <a:schemeClr val="tx1"/>
                </a:solidFill>
                <a:latin typeface="Times New Roman" panose="02020603050405020304" pitchFamily="18" charset="0"/>
                <a:ea typeface="ヒラギノ角ゴ Pro W3" panose="020B0300000000000000" pitchFamily="34" charset="-128"/>
              </a:defRPr>
            </a:lvl5pPr>
            <a:lvl6pPr marL="2514600" indent="-228600" defTabSz="731838" eaLnBrk="0" fontAlgn="base" hangingPunct="0">
              <a:spcBef>
                <a:spcPct val="20000"/>
              </a:spcBef>
              <a:spcAft>
                <a:spcPct val="0"/>
              </a:spcAft>
              <a:buChar char="»"/>
              <a:defRPr sz="6900">
                <a:solidFill>
                  <a:schemeClr val="tx1"/>
                </a:solidFill>
                <a:latin typeface="Times New Roman" panose="02020603050405020304" pitchFamily="18" charset="0"/>
                <a:ea typeface="ヒラギノ角ゴ Pro W3" panose="020B0300000000000000" pitchFamily="34" charset="-128"/>
              </a:defRPr>
            </a:lvl6pPr>
            <a:lvl7pPr marL="2971800" indent="-228600" defTabSz="731838" eaLnBrk="0" fontAlgn="base" hangingPunct="0">
              <a:spcBef>
                <a:spcPct val="20000"/>
              </a:spcBef>
              <a:spcAft>
                <a:spcPct val="0"/>
              </a:spcAft>
              <a:buChar char="»"/>
              <a:defRPr sz="6900">
                <a:solidFill>
                  <a:schemeClr val="tx1"/>
                </a:solidFill>
                <a:latin typeface="Times New Roman" panose="02020603050405020304" pitchFamily="18" charset="0"/>
                <a:ea typeface="ヒラギノ角ゴ Pro W3" panose="020B0300000000000000" pitchFamily="34" charset="-128"/>
              </a:defRPr>
            </a:lvl7pPr>
            <a:lvl8pPr marL="3429000" indent="-228600" defTabSz="731838" eaLnBrk="0" fontAlgn="base" hangingPunct="0">
              <a:spcBef>
                <a:spcPct val="20000"/>
              </a:spcBef>
              <a:spcAft>
                <a:spcPct val="0"/>
              </a:spcAft>
              <a:buChar char="»"/>
              <a:defRPr sz="6900">
                <a:solidFill>
                  <a:schemeClr val="tx1"/>
                </a:solidFill>
                <a:latin typeface="Times New Roman" panose="02020603050405020304" pitchFamily="18" charset="0"/>
                <a:ea typeface="ヒラギノ角ゴ Pro W3" panose="020B0300000000000000" pitchFamily="34" charset="-128"/>
              </a:defRPr>
            </a:lvl8pPr>
            <a:lvl9pPr marL="3886200" indent="-228600" defTabSz="731838" eaLnBrk="0" fontAlgn="base" hangingPunct="0">
              <a:spcBef>
                <a:spcPct val="20000"/>
              </a:spcBef>
              <a:spcAft>
                <a:spcPct val="0"/>
              </a:spcAft>
              <a:buChar char="»"/>
              <a:defRPr sz="6900">
                <a:solidFill>
                  <a:schemeClr val="tx1"/>
                </a:solidFill>
                <a:latin typeface="Times New Roman" panose="02020603050405020304" pitchFamily="18" charset="0"/>
                <a:ea typeface="ヒラギノ角ゴ Pro W3" panose="020B0300000000000000" pitchFamily="34" charset="-128"/>
              </a:defRPr>
            </a:lvl9pPr>
          </a:lstStyle>
          <a:p>
            <a:pPr algn="ctr" eaLnBrk="1" hangingPunct="1">
              <a:spcBef>
                <a:spcPct val="50000"/>
              </a:spcBef>
              <a:buFontTx/>
              <a:buNone/>
            </a:pPr>
            <a:r>
              <a:rPr lang="en-US" altLang="en-US" sz="4000" b="1" dirty="0">
                <a:solidFill>
                  <a:schemeClr val="bg1"/>
                </a:solidFill>
                <a:latin typeface="Abadi" panose="020B0604020104020204" pitchFamily="34" charset="0"/>
                <a:cs typeface="Arial" panose="020B0604020202020204" pitchFamily="34" charset="0"/>
              </a:rPr>
              <a:t>Results</a:t>
            </a:r>
          </a:p>
        </p:txBody>
      </p:sp>
      <p:pic>
        <p:nvPicPr>
          <p:cNvPr id="190" name="Picture 189">
            <a:extLst>
              <a:ext uri="{FF2B5EF4-FFF2-40B4-BE49-F238E27FC236}">
                <a16:creationId xmlns:a16="http://schemas.microsoft.com/office/drawing/2014/main" id="{7752389E-E813-4890-B0CF-BE4B3759CDC5}"/>
              </a:ext>
            </a:extLst>
          </p:cNvPr>
          <p:cNvPicPr>
            <a:picLocks noChangeAspect="1"/>
          </p:cNvPicPr>
          <p:nvPr/>
        </p:nvPicPr>
        <p:blipFill>
          <a:blip r:embed="rId17"/>
          <a:stretch>
            <a:fillRect/>
          </a:stretch>
        </p:blipFill>
        <p:spPr>
          <a:xfrm>
            <a:off x="18987156" y="20651794"/>
            <a:ext cx="4988466" cy="3111213"/>
          </a:xfrm>
          <a:prstGeom prst="rect">
            <a:avLst/>
          </a:prstGeom>
        </p:spPr>
      </p:pic>
      <p:pic>
        <p:nvPicPr>
          <p:cNvPr id="191" name="Picture 190">
            <a:extLst>
              <a:ext uri="{FF2B5EF4-FFF2-40B4-BE49-F238E27FC236}">
                <a16:creationId xmlns:a16="http://schemas.microsoft.com/office/drawing/2014/main" id="{23006288-ED30-481B-9464-93FA95E5D865}"/>
              </a:ext>
            </a:extLst>
          </p:cNvPr>
          <p:cNvPicPr>
            <a:picLocks noChangeAspect="1"/>
          </p:cNvPicPr>
          <p:nvPr/>
        </p:nvPicPr>
        <p:blipFill>
          <a:blip r:embed="rId18"/>
          <a:stretch>
            <a:fillRect/>
          </a:stretch>
        </p:blipFill>
        <p:spPr>
          <a:xfrm>
            <a:off x="26071486" y="26032824"/>
            <a:ext cx="4680877" cy="3713754"/>
          </a:xfrm>
          <a:prstGeom prst="rect">
            <a:avLst/>
          </a:prstGeom>
        </p:spPr>
      </p:pic>
      <p:pic>
        <p:nvPicPr>
          <p:cNvPr id="192" name="Picture 191">
            <a:extLst>
              <a:ext uri="{FF2B5EF4-FFF2-40B4-BE49-F238E27FC236}">
                <a16:creationId xmlns:a16="http://schemas.microsoft.com/office/drawing/2014/main" id="{EA2D8EC9-DDF7-437E-8F26-85C154AA1D0C}"/>
              </a:ext>
            </a:extLst>
          </p:cNvPr>
          <p:cNvPicPr>
            <a:picLocks noChangeAspect="1"/>
          </p:cNvPicPr>
          <p:nvPr/>
        </p:nvPicPr>
        <p:blipFill>
          <a:blip r:embed="rId19"/>
          <a:stretch>
            <a:fillRect/>
          </a:stretch>
        </p:blipFill>
        <p:spPr>
          <a:xfrm>
            <a:off x="21047488" y="26108966"/>
            <a:ext cx="3835187" cy="3823836"/>
          </a:xfrm>
          <a:prstGeom prst="rect">
            <a:avLst/>
          </a:prstGeom>
        </p:spPr>
      </p:pic>
      <p:pic>
        <p:nvPicPr>
          <p:cNvPr id="193" name="Picture 192">
            <a:extLst>
              <a:ext uri="{FF2B5EF4-FFF2-40B4-BE49-F238E27FC236}">
                <a16:creationId xmlns:a16="http://schemas.microsoft.com/office/drawing/2014/main" id="{F6E1BFB7-C5BF-4CC6-AAF7-0410D835366F}"/>
              </a:ext>
            </a:extLst>
          </p:cNvPr>
          <p:cNvPicPr>
            <a:picLocks noChangeAspect="1"/>
          </p:cNvPicPr>
          <p:nvPr/>
        </p:nvPicPr>
        <p:blipFill>
          <a:blip r:embed="rId20"/>
          <a:stretch>
            <a:fillRect/>
          </a:stretch>
        </p:blipFill>
        <p:spPr>
          <a:xfrm>
            <a:off x="13355699" y="25933603"/>
            <a:ext cx="5973687" cy="4116987"/>
          </a:xfrm>
          <a:prstGeom prst="rect">
            <a:avLst/>
          </a:prstGeom>
        </p:spPr>
      </p:pic>
      <p:pic>
        <p:nvPicPr>
          <p:cNvPr id="194" name="Picture 193">
            <a:extLst>
              <a:ext uri="{FF2B5EF4-FFF2-40B4-BE49-F238E27FC236}">
                <a16:creationId xmlns:a16="http://schemas.microsoft.com/office/drawing/2014/main" id="{DA863542-9CA7-4822-B4A0-134C473A33BC}"/>
              </a:ext>
            </a:extLst>
          </p:cNvPr>
          <p:cNvPicPr>
            <a:picLocks noChangeAspect="1"/>
          </p:cNvPicPr>
          <p:nvPr/>
        </p:nvPicPr>
        <p:blipFill>
          <a:blip r:embed="rId21"/>
          <a:stretch>
            <a:fillRect/>
          </a:stretch>
        </p:blipFill>
        <p:spPr>
          <a:xfrm>
            <a:off x="26071486" y="18647782"/>
            <a:ext cx="4382209" cy="4464888"/>
          </a:xfrm>
          <a:prstGeom prst="rect">
            <a:avLst/>
          </a:prstGeom>
        </p:spPr>
      </p:pic>
      <p:pic>
        <p:nvPicPr>
          <p:cNvPr id="195" name="Graphic 194" descr="Hospital">
            <a:extLst>
              <a:ext uri="{FF2B5EF4-FFF2-40B4-BE49-F238E27FC236}">
                <a16:creationId xmlns:a16="http://schemas.microsoft.com/office/drawing/2014/main" id="{2B0E3D59-0EC9-4CDB-9199-FF88B3862BBC}"/>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3845326" y="25281390"/>
            <a:ext cx="2499534" cy="1304425"/>
          </a:xfrm>
          <a:prstGeom prst="rect">
            <a:avLst/>
          </a:prstGeom>
        </p:spPr>
      </p:pic>
      <p:pic>
        <p:nvPicPr>
          <p:cNvPr id="196" name="Picture 195">
            <a:extLst>
              <a:ext uri="{FF2B5EF4-FFF2-40B4-BE49-F238E27FC236}">
                <a16:creationId xmlns:a16="http://schemas.microsoft.com/office/drawing/2014/main" id="{6BF86E4F-DB55-49B1-A9F4-8C9493D2D12A}"/>
              </a:ext>
            </a:extLst>
          </p:cNvPr>
          <p:cNvPicPr>
            <a:picLocks noChangeAspect="1"/>
          </p:cNvPicPr>
          <p:nvPr/>
        </p:nvPicPr>
        <p:blipFill>
          <a:blip r:embed="rId24"/>
          <a:stretch>
            <a:fillRect/>
          </a:stretch>
        </p:blipFill>
        <p:spPr>
          <a:xfrm>
            <a:off x="6137838" y="27120367"/>
            <a:ext cx="1464474" cy="1633451"/>
          </a:xfrm>
          <a:prstGeom prst="rect">
            <a:avLst/>
          </a:prstGeom>
        </p:spPr>
      </p:pic>
      <p:pic>
        <p:nvPicPr>
          <p:cNvPr id="197" name="Picture 196">
            <a:extLst>
              <a:ext uri="{FF2B5EF4-FFF2-40B4-BE49-F238E27FC236}">
                <a16:creationId xmlns:a16="http://schemas.microsoft.com/office/drawing/2014/main" id="{95867361-B615-4720-9CCD-6E7FAFD388CC}"/>
              </a:ext>
            </a:extLst>
          </p:cNvPr>
          <p:cNvPicPr>
            <a:picLocks noChangeAspect="1"/>
          </p:cNvPicPr>
          <p:nvPr/>
        </p:nvPicPr>
        <p:blipFill>
          <a:blip r:embed="rId25"/>
          <a:stretch>
            <a:fillRect/>
          </a:stretch>
        </p:blipFill>
        <p:spPr>
          <a:xfrm>
            <a:off x="8036944" y="29189659"/>
            <a:ext cx="1464823" cy="1525021"/>
          </a:xfrm>
          <a:prstGeom prst="rect">
            <a:avLst/>
          </a:prstGeom>
        </p:spPr>
      </p:pic>
      <p:pic>
        <p:nvPicPr>
          <p:cNvPr id="198" name="Graphic 197" descr="Home">
            <a:extLst>
              <a:ext uri="{FF2B5EF4-FFF2-40B4-BE49-F238E27FC236}">
                <a16:creationId xmlns:a16="http://schemas.microsoft.com/office/drawing/2014/main" id="{05E90505-DC29-4881-85FB-48E70E02B032}"/>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8036944" y="25543988"/>
            <a:ext cx="1999090" cy="1785068"/>
          </a:xfrm>
          <a:prstGeom prst="rect">
            <a:avLst/>
          </a:prstGeom>
        </p:spPr>
      </p:pic>
      <p:pic>
        <p:nvPicPr>
          <p:cNvPr id="199" name="Graphic 198" descr="Medical">
            <a:extLst>
              <a:ext uri="{FF2B5EF4-FFF2-40B4-BE49-F238E27FC236}">
                <a16:creationId xmlns:a16="http://schemas.microsoft.com/office/drawing/2014/main" id="{3035B531-AADE-4779-B50D-BBD40A4DEF5E}"/>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8975024" y="25530479"/>
            <a:ext cx="1156975" cy="1156975"/>
          </a:xfrm>
          <a:prstGeom prst="rect">
            <a:avLst/>
          </a:prstGeom>
        </p:spPr>
      </p:pic>
      <p:cxnSp>
        <p:nvCxnSpPr>
          <p:cNvPr id="200" name="Straight Connector 199">
            <a:extLst>
              <a:ext uri="{FF2B5EF4-FFF2-40B4-BE49-F238E27FC236}">
                <a16:creationId xmlns:a16="http://schemas.microsoft.com/office/drawing/2014/main" id="{64360D68-05EC-4670-AF81-93B8A5D1B9E1}"/>
              </a:ext>
            </a:extLst>
          </p:cNvPr>
          <p:cNvCxnSpPr>
            <a:cxnSpLocks/>
          </p:cNvCxnSpPr>
          <p:nvPr/>
        </p:nvCxnSpPr>
        <p:spPr>
          <a:xfrm>
            <a:off x="8352189" y="20005370"/>
            <a:ext cx="1584758" cy="1777105"/>
          </a:xfrm>
          <a:prstGeom prst="line">
            <a:avLst/>
          </a:prstGeom>
          <a:ln w="762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201" name="TextBox 200">
            <a:extLst>
              <a:ext uri="{FF2B5EF4-FFF2-40B4-BE49-F238E27FC236}">
                <a16:creationId xmlns:a16="http://schemas.microsoft.com/office/drawing/2014/main" id="{DF852C84-5731-4ADA-B1DA-05F639712B2A}"/>
              </a:ext>
            </a:extLst>
          </p:cNvPr>
          <p:cNvSpPr txBox="1"/>
          <p:nvPr/>
        </p:nvSpPr>
        <p:spPr>
          <a:xfrm>
            <a:off x="3831590" y="15897949"/>
            <a:ext cx="6872278" cy="1323439"/>
          </a:xfrm>
          <a:prstGeom prst="rect">
            <a:avLst/>
          </a:prstGeom>
          <a:noFill/>
        </p:spPr>
        <p:txBody>
          <a:bodyPr wrap="square" rtlCol="0">
            <a:spAutoFit/>
          </a:bodyPr>
          <a:lstStyle/>
          <a:p>
            <a:pPr algn="ctr"/>
            <a:r>
              <a:rPr lang="en-US" sz="4000" dirty="0">
                <a:latin typeface="Abadi" panose="020B0604020104020204" pitchFamily="34" charset="0"/>
              </a:rPr>
              <a:t>Regional IP </a:t>
            </a:r>
            <a:r>
              <a:rPr lang="en-US" sz="3200" dirty="0">
                <a:latin typeface="Abadi" panose="020B0604020104020204" pitchFamily="34" charset="0"/>
              </a:rPr>
              <a:t>Microplanning</a:t>
            </a:r>
            <a:r>
              <a:rPr lang="en-US" sz="4000" dirty="0">
                <a:latin typeface="Abadi" panose="020B0604020104020204" pitchFamily="34" charset="0"/>
              </a:rPr>
              <a:t>:   </a:t>
            </a:r>
            <a:r>
              <a:rPr lang="en-US" sz="4000" b="1" dirty="0">
                <a:latin typeface="Abadi" panose="020B0604020104020204" pitchFamily="34" charset="0"/>
              </a:rPr>
              <a:t>USAID LPHS-E 	</a:t>
            </a:r>
          </a:p>
        </p:txBody>
      </p:sp>
      <p:sp>
        <p:nvSpPr>
          <p:cNvPr id="202" name="TextBox 201">
            <a:extLst>
              <a:ext uri="{FF2B5EF4-FFF2-40B4-BE49-F238E27FC236}">
                <a16:creationId xmlns:a16="http://schemas.microsoft.com/office/drawing/2014/main" id="{A34EB6AF-9E38-466F-BB78-E7890D8D073E}"/>
              </a:ext>
            </a:extLst>
          </p:cNvPr>
          <p:cNvSpPr txBox="1"/>
          <p:nvPr/>
        </p:nvSpPr>
        <p:spPr>
          <a:xfrm>
            <a:off x="4350173" y="21584930"/>
            <a:ext cx="5039804" cy="2062103"/>
          </a:xfrm>
          <a:prstGeom prst="rect">
            <a:avLst/>
          </a:prstGeom>
          <a:noFill/>
        </p:spPr>
        <p:txBody>
          <a:bodyPr wrap="square" rtlCol="0">
            <a:spAutoFit/>
          </a:bodyPr>
          <a:lstStyle/>
          <a:p>
            <a:pPr algn="ctr"/>
            <a:r>
              <a:rPr lang="en-US" sz="3200" b="1" dirty="0">
                <a:latin typeface="Abadi" panose="020B0604020104020204" pitchFamily="34" charset="0"/>
              </a:rPr>
              <a:t>Microplanning</a:t>
            </a:r>
            <a:r>
              <a:rPr lang="en-US" sz="3200" dirty="0">
                <a:latin typeface="Abadi" panose="020B0604020104020204" pitchFamily="34" charset="0"/>
              </a:rPr>
              <a:t>:</a:t>
            </a:r>
          </a:p>
          <a:p>
            <a:pPr algn="just"/>
            <a:r>
              <a:rPr lang="en-US" sz="3200" dirty="0">
                <a:latin typeface="Abadi" panose="020B0604020104020204" pitchFamily="34" charset="0"/>
              </a:rPr>
              <a:t>District Health Team to map high burden facilities, 4 facilities in 6 districts</a:t>
            </a:r>
          </a:p>
        </p:txBody>
      </p:sp>
      <p:sp>
        <p:nvSpPr>
          <p:cNvPr id="203" name="Oval 202">
            <a:extLst>
              <a:ext uri="{FF2B5EF4-FFF2-40B4-BE49-F238E27FC236}">
                <a16:creationId xmlns:a16="http://schemas.microsoft.com/office/drawing/2014/main" id="{30728A29-6B40-4B14-AB25-56D7357A24CD}"/>
              </a:ext>
            </a:extLst>
          </p:cNvPr>
          <p:cNvSpPr/>
          <p:nvPr/>
        </p:nvSpPr>
        <p:spPr>
          <a:xfrm>
            <a:off x="14648850" y="18789631"/>
            <a:ext cx="2555279" cy="2536700"/>
          </a:xfrm>
          <a:prstGeom prst="ellipse">
            <a:avLst/>
          </a:prstGeom>
          <a:solidFill>
            <a:schemeClr val="bg1">
              <a:alpha val="70000"/>
            </a:schemeClr>
          </a:solidFill>
          <a:ln w="76200">
            <a:solidFill>
              <a:schemeClr val="tx2">
                <a:lumMod val="50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dirty="0">
              <a:latin typeface="Abadi" panose="020B0604020104020204" pitchFamily="34" charset="0"/>
            </a:endParaRPr>
          </a:p>
        </p:txBody>
      </p:sp>
      <p:cxnSp>
        <p:nvCxnSpPr>
          <p:cNvPr id="204" name="Straight Connector 203">
            <a:extLst>
              <a:ext uri="{FF2B5EF4-FFF2-40B4-BE49-F238E27FC236}">
                <a16:creationId xmlns:a16="http://schemas.microsoft.com/office/drawing/2014/main" id="{1BC0B8C1-12EC-4363-8993-AF2950D2453A}"/>
              </a:ext>
            </a:extLst>
          </p:cNvPr>
          <p:cNvCxnSpPr>
            <a:cxnSpLocks/>
            <a:stCxn id="203" idx="3"/>
          </p:cNvCxnSpPr>
          <p:nvPr/>
        </p:nvCxnSpPr>
        <p:spPr>
          <a:xfrm flipH="1">
            <a:off x="12600885" y="20954840"/>
            <a:ext cx="2422177" cy="1288242"/>
          </a:xfrm>
          <a:prstGeom prst="line">
            <a:avLst/>
          </a:prstGeom>
          <a:ln w="762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205" name="TextBox 204">
            <a:extLst>
              <a:ext uri="{FF2B5EF4-FFF2-40B4-BE49-F238E27FC236}">
                <a16:creationId xmlns:a16="http://schemas.microsoft.com/office/drawing/2014/main" id="{8D70B18B-3A07-42BE-9073-8E6EF611EC41}"/>
              </a:ext>
            </a:extLst>
          </p:cNvPr>
          <p:cNvSpPr txBox="1"/>
          <p:nvPr/>
        </p:nvSpPr>
        <p:spPr>
          <a:xfrm>
            <a:off x="8516573" y="23556618"/>
            <a:ext cx="6566079" cy="1077218"/>
          </a:xfrm>
          <a:prstGeom prst="rect">
            <a:avLst/>
          </a:prstGeom>
          <a:noFill/>
        </p:spPr>
        <p:txBody>
          <a:bodyPr wrap="square" rtlCol="0">
            <a:spAutoFit/>
          </a:bodyPr>
          <a:lstStyle/>
          <a:p>
            <a:pPr algn="ctr"/>
            <a:r>
              <a:rPr lang="en-US" sz="3200" i="1" dirty="0">
                <a:latin typeface="Abadi" panose="020B0604020104020204" pitchFamily="34" charset="0"/>
              </a:rPr>
              <a:t>Prioritized districts </a:t>
            </a:r>
            <a:r>
              <a:rPr lang="en-US" sz="3200" i="1" dirty="0">
                <a:solidFill>
                  <a:schemeClr val="accent2">
                    <a:lumMod val="50000"/>
                  </a:schemeClr>
                </a:solidFill>
                <a:latin typeface="Abadi" panose="020B0604020104020204" pitchFamily="34" charset="0"/>
              </a:rPr>
              <a:t>with 80% of Missed TB cases</a:t>
            </a:r>
          </a:p>
        </p:txBody>
      </p:sp>
      <p:pic>
        <p:nvPicPr>
          <p:cNvPr id="206" name="Graphic 205" descr="Classroom">
            <a:extLst>
              <a:ext uri="{FF2B5EF4-FFF2-40B4-BE49-F238E27FC236}">
                <a16:creationId xmlns:a16="http://schemas.microsoft.com/office/drawing/2014/main" id="{F9A53F04-FB32-4555-A364-0C41EC4147EE}"/>
              </a:ext>
            </a:extLst>
          </p:cNvPr>
          <p:cNvPicPr>
            <a:picLocks noChangeAspect="1"/>
          </p:cNvPicPr>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tretch>
            <a:fillRect/>
          </a:stretch>
        </p:blipFill>
        <p:spPr>
          <a:xfrm>
            <a:off x="14898544" y="19109880"/>
            <a:ext cx="1962170" cy="1962170"/>
          </a:xfrm>
          <a:prstGeom prst="rect">
            <a:avLst/>
          </a:prstGeom>
        </p:spPr>
      </p:pic>
      <p:sp>
        <p:nvSpPr>
          <p:cNvPr id="208" name="TextBox 207">
            <a:extLst>
              <a:ext uri="{FF2B5EF4-FFF2-40B4-BE49-F238E27FC236}">
                <a16:creationId xmlns:a16="http://schemas.microsoft.com/office/drawing/2014/main" id="{A468E98C-6787-4E1C-B171-E7D5D9CDE139}"/>
              </a:ext>
            </a:extLst>
          </p:cNvPr>
          <p:cNvSpPr txBox="1"/>
          <p:nvPr/>
        </p:nvSpPr>
        <p:spPr>
          <a:xfrm>
            <a:off x="12903251" y="17087667"/>
            <a:ext cx="6357462" cy="1569660"/>
          </a:xfrm>
          <a:prstGeom prst="rect">
            <a:avLst/>
          </a:prstGeom>
          <a:noFill/>
        </p:spPr>
        <p:txBody>
          <a:bodyPr wrap="square" rtlCol="0">
            <a:spAutoFit/>
          </a:bodyPr>
          <a:lstStyle/>
          <a:p>
            <a:pPr algn="ctr"/>
            <a:r>
              <a:rPr lang="en-US" sz="3200" b="1" dirty="0">
                <a:latin typeface="Abadi" panose="020B0604020104020204" pitchFamily="34" charset="0"/>
              </a:rPr>
              <a:t>Facility Orientation </a:t>
            </a:r>
            <a:r>
              <a:rPr lang="en-US" sz="3200" dirty="0">
                <a:latin typeface="Abadi" panose="020B0604020104020204" pitchFamily="34" charset="0"/>
              </a:rPr>
              <a:t>on CAST TB approach at 4 Diagnostic and Treatment units(DTUs)</a:t>
            </a:r>
          </a:p>
        </p:txBody>
      </p:sp>
      <p:sp>
        <p:nvSpPr>
          <p:cNvPr id="209" name="TextBox 208">
            <a:extLst>
              <a:ext uri="{FF2B5EF4-FFF2-40B4-BE49-F238E27FC236}">
                <a16:creationId xmlns:a16="http://schemas.microsoft.com/office/drawing/2014/main" id="{408FEA30-7A88-4E19-80D2-1C1B3F29F3FD}"/>
              </a:ext>
            </a:extLst>
          </p:cNvPr>
          <p:cNvSpPr txBox="1"/>
          <p:nvPr/>
        </p:nvSpPr>
        <p:spPr>
          <a:xfrm>
            <a:off x="18003057" y="23802953"/>
            <a:ext cx="7139975" cy="1569660"/>
          </a:xfrm>
          <a:prstGeom prst="rect">
            <a:avLst/>
          </a:prstGeom>
          <a:noFill/>
        </p:spPr>
        <p:txBody>
          <a:bodyPr wrap="square" rtlCol="0">
            <a:spAutoFit/>
          </a:bodyPr>
          <a:lstStyle/>
          <a:p>
            <a:pPr algn="ctr"/>
            <a:r>
              <a:rPr lang="en-US" sz="3200" dirty="0">
                <a:latin typeface="Abadi" panose="020B0604020104020204" pitchFamily="34" charset="0"/>
              </a:rPr>
              <a:t>Health facility teams map TB High Burden villages and select 10 community health  care workers (VHT)</a:t>
            </a:r>
          </a:p>
        </p:txBody>
      </p:sp>
      <p:sp>
        <p:nvSpPr>
          <p:cNvPr id="210" name="TextBox 209">
            <a:extLst>
              <a:ext uri="{FF2B5EF4-FFF2-40B4-BE49-F238E27FC236}">
                <a16:creationId xmlns:a16="http://schemas.microsoft.com/office/drawing/2014/main" id="{12D3627B-F597-4BB2-8E6B-8C43CD5FA068}"/>
              </a:ext>
            </a:extLst>
          </p:cNvPr>
          <p:cNvSpPr txBox="1"/>
          <p:nvPr/>
        </p:nvSpPr>
        <p:spPr>
          <a:xfrm>
            <a:off x="26310442" y="23433507"/>
            <a:ext cx="4143253" cy="1938992"/>
          </a:xfrm>
          <a:prstGeom prst="rect">
            <a:avLst/>
          </a:prstGeom>
          <a:noFill/>
        </p:spPr>
        <p:txBody>
          <a:bodyPr wrap="square" rtlCol="0">
            <a:spAutoFit/>
          </a:bodyPr>
          <a:lstStyle/>
          <a:p>
            <a:pPr algn="ctr"/>
            <a:r>
              <a:rPr lang="en-US" sz="4000" dirty="0">
                <a:latin typeface="Abadi" panose="020B0604020104020204" pitchFamily="34" charset="0"/>
              </a:rPr>
              <a:t>VHT oriented on TB goes for Door-to-door screening</a:t>
            </a:r>
          </a:p>
        </p:txBody>
      </p:sp>
      <p:sp>
        <p:nvSpPr>
          <p:cNvPr id="211" name="TextBox 210">
            <a:extLst>
              <a:ext uri="{FF2B5EF4-FFF2-40B4-BE49-F238E27FC236}">
                <a16:creationId xmlns:a16="http://schemas.microsoft.com/office/drawing/2014/main" id="{C9F00996-16BB-44CB-B63A-C2996E2A6F83}"/>
              </a:ext>
            </a:extLst>
          </p:cNvPr>
          <p:cNvSpPr txBox="1"/>
          <p:nvPr/>
        </p:nvSpPr>
        <p:spPr>
          <a:xfrm>
            <a:off x="27488618" y="30187090"/>
            <a:ext cx="3903286" cy="1938992"/>
          </a:xfrm>
          <a:prstGeom prst="rect">
            <a:avLst/>
          </a:prstGeom>
          <a:noFill/>
        </p:spPr>
        <p:txBody>
          <a:bodyPr wrap="square" rtlCol="0">
            <a:spAutoFit/>
          </a:bodyPr>
          <a:lstStyle/>
          <a:p>
            <a:pPr algn="ctr"/>
            <a:r>
              <a:rPr lang="en-US" sz="4000" dirty="0">
                <a:latin typeface="Abadi" panose="020B0604020104020204" pitchFamily="34" charset="0"/>
              </a:rPr>
              <a:t>VHT </a:t>
            </a:r>
            <a:r>
              <a:rPr lang="en-US" sz="3200" dirty="0">
                <a:latin typeface="Abadi" panose="020B0604020104020204" pitchFamily="34" charset="0"/>
              </a:rPr>
              <a:t>sensitizes</a:t>
            </a:r>
            <a:r>
              <a:rPr lang="en-US" sz="4000" dirty="0">
                <a:latin typeface="Abadi" panose="020B0604020104020204" pitchFamily="34" charset="0"/>
              </a:rPr>
              <a:t> the Households on TB</a:t>
            </a:r>
          </a:p>
        </p:txBody>
      </p:sp>
      <p:sp>
        <p:nvSpPr>
          <p:cNvPr id="212" name="TextBox 211">
            <a:extLst>
              <a:ext uri="{FF2B5EF4-FFF2-40B4-BE49-F238E27FC236}">
                <a16:creationId xmlns:a16="http://schemas.microsoft.com/office/drawing/2014/main" id="{098FF558-005B-48F9-9EBB-79BCB4E03239}"/>
              </a:ext>
            </a:extLst>
          </p:cNvPr>
          <p:cNvSpPr txBox="1"/>
          <p:nvPr/>
        </p:nvSpPr>
        <p:spPr>
          <a:xfrm>
            <a:off x="21555433" y="30406904"/>
            <a:ext cx="4755009" cy="2062103"/>
          </a:xfrm>
          <a:prstGeom prst="rect">
            <a:avLst/>
          </a:prstGeom>
          <a:noFill/>
        </p:spPr>
        <p:txBody>
          <a:bodyPr wrap="square" rtlCol="0">
            <a:spAutoFit/>
          </a:bodyPr>
          <a:lstStyle/>
          <a:p>
            <a:r>
              <a:rPr lang="en-US" sz="3200" dirty="0">
                <a:latin typeface="Abadi" panose="020B0604020104020204" pitchFamily="34" charset="0"/>
              </a:rPr>
              <a:t>Samples are collected from Presumptive TB patients and referral for evaluation</a:t>
            </a:r>
          </a:p>
        </p:txBody>
      </p:sp>
      <p:sp>
        <p:nvSpPr>
          <p:cNvPr id="213" name="Arrow: Right 212">
            <a:extLst>
              <a:ext uri="{FF2B5EF4-FFF2-40B4-BE49-F238E27FC236}">
                <a16:creationId xmlns:a16="http://schemas.microsoft.com/office/drawing/2014/main" id="{EEF8CAF1-AE46-4412-A3B3-2AEBE34C31F1}"/>
              </a:ext>
            </a:extLst>
          </p:cNvPr>
          <p:cNvSpPr/>
          <p:nvPr/>
        </p:nvSpPr>
        <p:spPr>
          <a:xfrm rot="10271633">
            <a:off x="11410958" y="27958201"/>
            <a:ext cx="965836" cy="507386"/>
          </a:xfrm>
          <a:prstGeom prst="rightArrow">
            <a:avLst/>
          </a:prstGeom>
          <a:solidFill>
            <a:schemeClr val="bg1"/>
          </a:solidFill>
          <a:ln>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4800">
              <a:latin typeface="Abadi" panose="020B0604020104020204" pitchFamily="34" charset="0"/>
            </a:endParaRPr>
          </a:p>
        </p:txBody>
      </p:sp>
      <p:sp>
        <p:nvSpPr>
          <p:cNvPr id="214" name="TextBox 213">
            <a:extLst>
              <a:ext uri="{FF2B5EF4-FFF2-40B4-BE49-F238E27FC236}">
                <a16:creationId xmlns:a16="http://schemas.microsoft.com/office/drawing/2014/main" id="{63CFAA0A-4891-4D76-B21B-15778F46CD5D}"/>
              </a:ext>
            </a:extLst>
          </p:cNvPr>
          <p:cNvSpPr txBox="1"/>
          <p:nvPr/>
        </p:nvSpPr>
        <p:spPr>
          <a:xfrm>
            <a:off x="11377703" y="30714680"/>
            <a:ext cx="9929678" cy="1938992"/>
          </a:xfrm>
          <a:prstGeom prst="rect">
            <a:avLst/>
          </a:prstGeom>
          <a:noFill/>
        </p:spPr>
        <p:txBody>
          <a:bodyPr wrap="square" rtlCol="0">
            <a:spAutoFit/>
          </a:bodyPr>
          <a:lstStyle/>
          <a:p>
            <a:pPr algn="ctr"/>
            <a:r>
              <a:rPr lang="en-US" sz="4000" b="1" dirty="0">
                <a:latin typeface="Abadi" panose="020B0604020104020204" pitchFamily="34" charset="0"/>
              </a:rPr>
              <a:t>Facility: </a:t>
            </a:r>
            <a:r>
              <a:rPr lang="en-US" sz="4000" dirty="0">
                <a:latin typeface="Abadi" panose="020B0604020104020204" pitchFamily="34" charset="0"/>
              </a:rPr>
              <a:t>conducts sputum analysis, initiates treatment, tracks diagnosed patients and support community TB treatment initiation</a:t>
            </a:r>
          </a:p>
        </p:txBody>
      </p:sp>
      <p:sp>
        <p:nvSpPr>
          <p:cNvPr id="215" name="TextBox 214">
            <a:extLst>
              <a:ext uri="{FF2B5EF4-FFF2-40B4-BE49-F238E27FC236}">
                <a16:creationId xmlns:a16="http://schemas.microsoft.com/office/drawing/2014/main" id="{0EF3DBA5-4BD9-4827-A68D-30F491033146}"/>
              </a:ext>
            </a:extLst>
          </p:cNvPr>
          <p:cNvSpPr txBox="1"/>
          <p:nvPr/>
        </p:nvSpPr>
        <p:spPr>
          <a:xfrm>
            <a:off x="3914887" y="30852018"/>
            <a:ext cx="5809765" cy="1938992"/>
          </a:xfrm>
          <a:prstGeom prst="rect">
            <a:avLst/>
          </a:prstGeom>
          <a:noFill/>
        </p:spPr>
        <p:txBody>
          <a:bodyPr wrap="square" rtlCol="0">
            <a:spAutoFit/>
          </a:bodyPr>
          <a:lstStyle/>
          <a:p>
            <a:pPr algn="ctr"/>
            <a:r>
              <a:rPr lang="en-US" sz="4000" dirty="0">
                <a:latin typeface="Abadi" panose="020B0604020104020204" pitchFamily="34" charset="0"/>
              </a:rPr>
              <a:t>Eligible contacts without TB are started on TB preventive therapy</a:t>
            </a:r>
          </a:p>
        </p:txBody>
      </p:sp>
      <p:sp>
        <p:nvSpPr>
          <p:cNvPr id="216" name="TextBox 215">
            <a:extLst>
              <a:ext uri="{FF2B5EF4-FFF2-40B4-BE49-F238E27FC236}">
                <a16:creationId xmlns:a16="http://schemas.microsoft.com/office/drawing/2014/main" id="{EDE4A834-0142-4ED7-A44C-26B1AB1DCB5E}"/>
              </a:ext>
            </a:extLst>
          </p:cNvPr>
          <p:cNvSpPr txBox="1"/>
          <p:nvPr/>
        </p:nvSpPr>
        <p:spPr>
          <a:xfrm>
            <a:off x="3914887" y="25193267"/>
            <a:ext cx="2788700" cy="4401205"/>
          </a:xfrm>
          <a:prstGeom prst="rect">
            <a:avLst/>
          </a:prstGeom>
          <a:noFill/>
        </p:spPr>
        <p:txBody>
          <a:bodyPr wrap="square" rtlCol="0">
            <a:spAutoFit/>
          </a:bodyPr>
          <a:lstStyle/>
          <a:p>
            <a:r>
              <a:rPr lang="en-US" sz="4000" dirty="0">
                <a:latin typeface="Abadi" panose="020B0604020104020204" pitchFamily="34" charset="0"/>
              </a:rPr>
              <a:t>Diagnosed TB patients are started on treatment from the community</a:t>
            </a:r>
          </a:p>
        </p:txBody>
      </p:sp>
      <p:sp>
        <p:nvSpPr>
          <p:cNvPr id="217" name="Oval 216">
            <a:extLst>
              <a:ext uri="{FF2B5EF4-FFF2-40B4-BE49-F238E27FC236}">
                <a16:creationId xmlns:a16="http://schemas.microsoft.com/office/drawing/2014/main" id="{41B195D2-6592-4956-A1D1-94C352873283}"/>
              </a:ext>
            </a:extLst>
          </p:cNvPr>
          <p:cNvSpPr/>
          <p:nvPr/>
        </p:nvSpPr>
        <p:spPr>
          <a:xfrm>
            <a:off x="6030973" y="17605733"/>
            <a:ext cx="2784431" cy="2583152"/>
          </a:xfrm>
          <a:prstGeom prst="ellipse">
            <a:avLst/>
          </a:prstGeom>
          <a:solidFill>
            <a:schemeClr val="bg1">
              <a:alpha val="70000"/>
            </a:schemeClr>
          </a:solidFill>
          <a:ln w="762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8" name="Graphic 217" descr="Users">
            <a:extLst>
              <a:ext uri="{FF2B5EF4-FFF2-40B4-BE49-F238E27FC236}">
                <a16:creationId xmlns:a16="http://schemas.microsoft.com/office/drawing/2014/main" id="{CBDE0177-E105-49B2-9777-99B67E67A233}"/>
              </a:ext>
            </a:extLst>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6509524" y="17952273"/>
            <a:ext cx="2019377" cy="2019377"/>
          </a:xfrm>
          <a:prstGeom prst="rect">
            <a:avLst/>
          </a:prstGeom>
        </p:spPr>
      </p:pic>
      <p:sp>
        <p:nvSpPr>
          <p:cNvPr id="219" name="Oval 218">
            <a:extLst>
              <a:ext uri="{FF2B5EF4-FFF2-40B4-BE49-F238E27FC236}">
                <a16:creationId xmlns:a16="http://schemas.microsoft.com/office/drawing/2014/main" id="{C4E48AD9-1300-4130-A5B2-5768DAF7320F}"/>
              </a:ext>
            </a:extLst>
          </p:cNvPr>
          <p:cNvSpPr/>
          <p:nvPr/>
        </p:nvSpPr>
        <p:spPr>
          <a:xfrm>
            <a:off x="9724652" y="21017986"/>
            <a:ext cx="2784431" cy="2583152"/>
          </a:xfrm>
          <a:prstGeom prst="ellipse">
            <a:avLst/>
          </a:prstGeom>
          <a:solidFill>
            <a:schemeClr val="bg1">
              <a:alpha val="70000"/>
            </a:schemeClr>
          </a:solidFill>
          <a:ln w="762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20" name="Graphic 219" descr="Meeting">
            <a:extLst>
              <a:ext uri="{FF2B5EF4-FFF2-40B4-BE49-F238E27FC236}">
                <a16:creationId xmlns:a16="http://schemas.microsoft.com/office/drawing/2014/main" id="{ECB1AF31-93DA-4222-B2D1-A0EC42B267FD}"/>
              </a:ext>
            </a:extLst>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10105422" y="21269120"/>
            <a:ext cx="2022889" cy="2022889"/>
          </a:xfrm>
          <a:prstGeom prst="rect">
            <a:avLst/>
          </a:prstGeom>
        </p:spPr>
      </p:pic>
      <p:cxnSp>
        <p:nvCxnSpPr>
          <p:cNvPr id="221" name="Straight Arrow Connector 220">
            <a:extLst>
              <a:ext uri="{FF2B5EF4-FFF2-40B4-BE49-F238E27FC236}">
                <a16:creationId xmlns:a16="http://schemas.microsoft.com/office/drawing/2014/main" id="{A353DCC3-EAA1-4C79-A79C-1C42D0C57E81}"/>
              </a:ext>
            </a:extLst>
          </p:cNvPr>
          <p:cNvCxnSpPr>
            <a:cxnSpLocks/>
          </p:cNvCxnSpPr>
          <p:nvPr/>
        </p:nvCxnSpPr>
        <p:spPr>
          <a:xfrm>
            <a:off x="16597811" y="21111996"/>
            <a:ext cx="2359551" cy="2062474"/>
          </a:xfrm>
          <a:prstGeom prst="straightConnector1">
            <a:avLst/>
          </a:prstGeom>
          <a:ln w="76200">
            <a:solidFill>
              <a:schemeClr val="tx2">
                <a:lumMod val="5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222" name="Arrow: Right 221">
            <a:extLst>
              <a:ext uri="{FF2B5EF4-FFF2-40B4-BE49-F238E27FC236}">
                <a16:creationId xmlns:a16="http://schemas.microsoft.com/office/drawing/2014/main" id="{107FD728-D232-4CA4-A05B-F980319F1B86}"/>
              </a:ext>
            </a:extLst>
          </p:cNvPr>
          <p:cNvSpPr/>
          <p:nvPr/>
        </p:nvSpPr>
        <p:spPr>
          <a:xfrm>
            <a:off x="24514048" y="21293327"/>
            <a:ext cx="1381433" cy="2163561"/>
          </a:xfrm>
          <a:prstGeom prst="rightArrow">
            <a:avLst/>
          </a:prstGeom>
          <a:solidFill>
            <a:schemeClr val="bg1"/>
          </a:solidFill>
          <a:ln>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36000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73"/>
                                        </p:tgtEl>
                                        <p:attrNameLst>
                                          <p:attrName>style.visibility</p:attrName>
                                        </p:attrNameLst>
                                      </p:cBhvr>
                                      <p:to>
                                        <p:strVal val="visible"/>
                                      </p:to>
                                    </p:set>
                                    <p:animEffect transition="in" filter="wipe(down)">
                                      <p:cBhvr>
                                        <p:cTn id="7" dur="500"/>
                                        <p:tgtEl>
                                          <p:spTgt spid="1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303</TotalTime>
  <Words>530</Words>
  <Application>Microsoft Office PowerPoint</Application>
  <PresentationFormat>Custom</PresentationFormat>
  <Paragraphs>45</Paragraphs>
  <Slides>1</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vt:i4>
      </vt:variant>
    </vt:vector>
  </HeadingPairs>
  <TitlesOfParts>
    <vt:vector size="10" baseType="lpstr">
      <vt:lpstr>Abadi</vt:lpstr>
      <vt:lpstr>Arial</vt:lpstr>
      <vt:lpstr>Calibri</vt:lpstr>
      <vt:lpstr>Calibri Light</vt:lpstr>
      <vt:lpstr>Franklin Gothic Book</vt:lpstr>
      <vt:lpstr>Gill Sans</vt:lpstr>
      <vt:lpstr>Gill Sans MT</vt:lpstr>
      <vt:lpstr>ヒラギノ角ゴ Pro W3</vt:lpstr>
      <vt:lpstr>Office Theme</vt:lpstr>
      <vt:lpstr> Authors:  Clark J Brianwong,  Yusuf Namanya,  Timothy Kasi,  Hellen Aiki,  Paul Tumbu  Affiliations: USAID Local Partner Eastern Activity/Baylor Uganda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Engaging Community Health Workers to “fish” Missed Tuberculosis cases in Bugisu/Bukedi Regions, Eastern Uganda</dc:title>
  <dc:creator>Jennifer Bakyawa</dc:creator>
  <cp:lastModifiedBy>Jennifer Bakyawa</cp:lastModifiedBy>
  <cp:revision>19</cp:revision>
  <dcterms:created xsi:type="dcterms:W3CDTF">2023-03-17T08:41:56Z</dcterms:created>
  <dcterms:modified xsi:type="dcterms:W3CDTF">2023-03-17T13:51:26Z</dcterms:modified>
</cp:coreProperties>
</file>