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35661600" cy="51206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2B5B"/>
    <a:srgbClr val="C61037"/>
    <a:srgbClr val="F2FF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 d="100"/>
          <a:sy n="10" d="100"/>
        </p:scale>
        <p:origin x="163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74620" y="8380311"/>
            <a:ext cx="30312360" cy="17827413"/>
          </a:xfrm>
        </p:spPr>
        <p:txBody>
          <a:bodyPr anchor="b"/>
          <a:lstStyle>
            <a:lvl1pPr algn="ctr">
              <a:defRPr sz="23400"/>
            </a:lvl1pPr>
          </a:lstStyle>
          <a:p>
            <a:r>
              <a:rPr lang="en-US"/>
              <a:t>Click to edit Master title style</a:t>
            </a:r>
            <a:endParaRPr lang="en-US" dirty="0"/>
          </a:p>
        </p:txBody>
      </p:sp>
      <p:sp>
        <p:nvSpPr>
          <p:cNvPr id="3" name="Subtitle 2"/>
          <p:cNvSpPr>
            <a:spLocks noGrp="1"/>
          </p:cNvSpPr>
          <p:nvPr>
            <p:ph type="subTitle" idx="1"/>
          </p:nvPr>
        </p:nvSpPr>
        <p:spPr>
          <a:xfrm>
            <a:off x="4457700" y="26895217"/>
            <a:ext cx="26746200" cy="12363023"/>
          </a:xfrm>
        </p:spPr>
        <p:txBody>
          <a:bodyPr/>
          <a:lstStyle>
            <a:lvl1pPr marL="0" indent="0" algn="ctr">
              <a:buNone/>
              <a:defRPr sz="9360"/>
            </a:lvl1pPr>
            <a:lvl2pPr marL="1783080" indent="0" algn="ctr">
              <a:buNone/>
              <a:defRPr sz="7800"/>
            </a:lvl2pPr>
            <a:lvl3pPr marL="3566160" indent="0" algn="ctr">
              <a:buNone/>
              <a:defRPr sz="7020"/>
            </a:lvl3pPr>
            <a:lvl4pPr marL="5349240" indent="0" algn="ctr">
              <a:buNone/>
              <a:defRPr sz="6240"/>
            </a:lvl4pPr>
            <a:lvl5pPr marL="7132320" indent="0" algn="ctr">
              <a:buNone/>
              <a:defRPr sz="6240"/>
            </a:lvl5pPr>
            <a:lvl6pPr marL="8915400" indent="0" algn="ctr">
              <a:buNone/>
              <a:defRPr sz="6240"/>
            </a:lvl6pPr>
            <a:lvl7pPr marL="10698480" indent="0" algn="ctr">
              <a:buNone/>
              <a:defRPr sz="6240"/>
            </a:lvl7pPr>
            <a:lvl8pPr marL="12481560" indent="0" algn="ctr">
              <a:buNone/>
              <a:defRPr sz="6240"/>
            </a:lvl8pPr>
            <a:lvl9pPr marL="14264640" indent="0" algn="ctr">
              <a:buNone/>
              <a:defRPr sz="62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9CADFF-4DC5-439F-BC3D-E80BB04F00FC}"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4890BD-4929-4DD7-ABBF-723AFA318C1F}" type="slidenum">
              <a:rPr lang="en-US" smtClean="0"/>
              <a:t>‹#›</a:t>
            </a:fld>
            <a:endParaRPr lang="en-US"/>
          </a:p>
        </p:txBody>
      </p:sp>
    </p:spTree>
    <p:extLst>
      <p:ext uri="{BB962C8B-B14F-4D97-AF65-F5344CB8AC3E}">
        <p14:creationId xmlns:p14="http://schemas.microsoft.com/office/powerpoint/2010/main" val="1339805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9CADFF-4DC5-439F-BC3D-E80BB04F00FC}"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4890BD-4929-4DD7-ABBF-723AFA318C1F}" type="slidenum">
              <a:rPr lang="en-US" smtClean="0"/>
              <a:t>‹#›</a:t>
            </a:fld>
            <a:endParaRPr lang="en-US"/>
          </a:p>
        </p:txBody>
      </p:sp>
    </p:spTree>
    <p:extLst>
      <p:ext uri="{BB962C8B-B14F-4D97-AF65-F5344CB8AC3E}">
        <p14:creationId xmlns:p14="http://schemas.microsoft.com/office/powerpoint/2010/main" val="311182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5520334" y="2726267"/>
            <a:ext cx="7689533" cy="433950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451737" y="2726267"/>
            <a:ext cx="22622828" cy="433950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9CADFF-4DC5-439F-BC3D-E80BB04F00FC}"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4890BD-4929-4DD7-ABBF-723AFA318C1F}" type="slidenum">
              <a:rPr lang="en-US" smtClean="0"/>
              <a:t>‹#›</a:t>
            </a:fld>
            <a:endParaRPr lang="en-US"/>
          </a:p>
        </p:txBody>
      </p:sp>
    </p:spTree>
    <p:extLst>
      <p:ext uri="{BB962C8B-B14F-4D97-AF65-F5344CB8AC3E}">
        <p14:creationId xmlns:p14="http://schemas.microsoft.com/office/powerpoint/2010/main" val="3679628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9CADFF-4DC5-439F-BC3D-E80BB04F00FC}"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4890BD-4929-4DD7-ABBF-723AFA318C1F}" type="slidenum">
              <a:rPr lang="en-US" smtClean="0"/>
              <a:t>‹#›</a:t>
            </a:fld>
            <a:endParaRPr lang="en-US"/>
          </a:p>
        </p:txBody>
      </p:sp>
    </p:spTree>
    <p:extLst>
      <p:ext uri="{BB962C8B-B14F-4D97-AF65-F5344CB8AC3E}">
        <p14:creationId xmlns:p14="http://schemas.microsoft.com/office/powerpoint/2010/main" val="2479289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33163" y="12766055"/>
            <a:ext cx="30758130" cy="21300436"/>
          </a:xfrm>
        </p:spPr>
        <p:txBody>
          <a:bodyPr anchor="b"/>
          <a:lstStyle>
            <a:lvl1pPr>
              <a:defRPr sz="23400"/>
            </a:lvl1pPr>
          </a:lstStyle>
          <a:p>
            <a:r>
              <a:rPr lang="en-US"/>
              <a:t>Click to edit Master title style</a:t>
            </a:r>
            <a:endParaRPr lang="en-US" dirty="0"/>
          </a:p>
        </p:txBody>
      </p:sp>
      <p:sp>
        <p:nvSpPr>
          <p:cNvPr id="3" name="Text Placeholder 2"/>
          <p:cNvSpPr>
            <a:spLocks noGrp="1"/>
          </p:cNvSpPr>
          <p:nvPr>
            <p:ph type="body" idx="1"/>
          </p:nvPr>
        </p:nvSpPr>
        <p:spPr>
          <a:xfrm>
            <a:off x="2433163" y="34268002"/>
            <a:ext cx="30758130" cy="11201396"/>
          </a:xfrm>
        </p:spPr>
        <p:txBody>
          <a:bodyPr/>
          <a:lstStyle>
            <a:lvl1pPr marL="0" indent="0">
              <a:buNone/>
              <a:defRPr sz="9360">
                <a:solidFill>
                  <a:schemeClr val="tx1"/>
                </a:solidFill>
              </a:defRPr>
            </a:lvl1pPr>
            <a:lvl2pPr marL="1783080" indent="0">
              <a:buNone/>
              <a:defRPr sz="7800">
                <a:solidFill>
                  <a:schemeClr val="tx1">
                    <a:tint val="75000"/>
                  </a:schemeClr>
                </a:solidFill>
              </a:defRPr>
            </a:lvl2pPr>
            <a:lvl3pPr marL="3566160" indent="0">
              <a:buNone/>
              <a:defRPr sz="7020">
                <a:solidFill>
                  <a:schemeClr val="tx1">
                    <a:tint val="75000"/>
                  </a:schemeClr>
                </a:solidFill>
              </a:defRPr>
            </a:lvl3pPr>
            <a:lvl4pPr marL="5349240" indent="0">
              <a:buNone/>
              <a:defRPr sz="6240">
                <a:solidFill>
                  <a:schemeClr val="tx1">
                    <a:tint val="75000"/>
                  </a:schemeClr>
                </a:solidFill>
              </a:defRPr>
            </a:lvl4pPr>
            <a:lvl5pPr marL="7132320" indent="0">
              <a:buNone/>
              <a:defRPr sz="6240">
                <a:solidFill>
                  <a:schemeClr val="tx1">
                    <a:tint val="75000"/>
                  </a:schemeClr>
                </a:solidFill>
              </a:defRPr>
            </a:lvl5pPr>
            <a:lvl6pPr marL="8915400" indent="0">
              <a:buNone/>
              <a:defRPr sz="6240">
                <a:solidFill>
                  <a:schemeClr val="tx1">
                    <a:tint val="75000"/>
                  </a:schemeClr>
                </a:solidFill>
              </a:defRPr>
            </a:lvl6pPr>
            <a:lvl7pPr marL="10698480" indent="0">
              <a:buNone/>
              <a:defRPr sz="6240">
                <a:solidFill>
                  <a:schemeClr val="tx1">
                    <a:tint val="75000"/>
                  </a:schemeClr>
                </a:solidFill>
              </a:defRPr>
            </a:lvl7pPr>
            <a:lvl8pPr marL="12481560" indent="0">
              <a:buNone/>
              <a:defRPr sz="6240">
                <a:solidFill>
                  <a:schemeClr val="tx1">
                    <a:tint val="75000"/>
                  </a:schemeClr>
                </a:solidFill>
              </a:defRPr>
            </a:lvl8pPr>
            <a:lvl9pPr marL="14264640" indent="0">
              <a:buNone/>
              <a:defRPr sz="62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9CADFF-4DC5-439F-BC3D-E80BB04F00FC}"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4890BD-4929-4DD7-ABBF-723AFA318C1F}" type="slidenum">
              <a:rPr lang="en-US" smtClean="0"/>
              <a:t>‹#›</a:t>
            </a:fld>
            <a:endParaRPr lang="en-US"/>
          </a:p>
        </p:txBody>
      </p:sp>
    </p:spTree>
    <p:extLst>
      <p:ext uri="{BB962C8B-B14F-4D97-AF65-F5344CB8AC3E}">
        <p14:creationId xmlns:p14="http://schemas.microsoft.com/office/powerpoint/2010/main" val="1176516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451735" y="13631334"/>
            <a:ext cx="15156180" cy="324899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053685" y="13631334"/>
            <a:ext cx="15156180" cy="324899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CADFF-4DC5-439F-BC3D-E80BB04F00FC}"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4890BD-4929-4DD7-ABBF-723AFA318C1F}" type="slidenum">
              <a:rPr lang="en-US" smtClean="0"/>
              <a:t>‹#›</a:t>
            </a:fld>
            <a:endParaRPr lang="en-US"/>
          </a:p>
        </p:txBody>
      </p:sp>
    </p:spTree>
    <p:extLst>
      <p:ext uri="{BB962C8B-B14F-4D97-AF65-F5344CB8AC3E}">
        <p14:creationId xmlns:p14="http://schemas.microsoft.com/office/powerpoint/2010/main" val="1297429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56380" y="2726278"/>
            <a:ext cx="30758130" cy="98975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2456384" y="12552684"/>
            <a:ext cx="15086526" cy="6151876"/>
          </a:xfrm>
        </p:spPr>
        <p:txBody>
          <a:bodyPr anchor="b"/>
          <a:lstStyle>
            <a:lvl1pPr marL="0" indent="0">
              <a:buNone/>
              <a:defRPr sz="9360" b="1"/>
            </a:lvl1pPr>
            <a:lvl2pPr marL="1783080" indent="0">
              <a:buNone/>
              <a:defRPr sz="7800" b="1"/>
            </a:lvl2pPr>
            <a:lvl3pPr marL="3566160" indent="0">
              <a:buNone/>
              <a:defRPr sz="7020" b="1"/>
            </a:lvl3pPr>
            <a:lvl4pPr marL="5349240" indent="0">
              <a:buNone/>
              <a:defRPr sz="6240" b="1"/>
            </a:lvl4pPr>
            <a:lvl5pPr marL="7132320" indent="0">
              <a:buNone/>
              <a:defRPr sz="6240" b="1"/>
            </a:lvl5pPr>
            <a:lvl6pPr marL="8915400" indent="0">
              <a:buNone/>
              <a:defRPr sz="6240" b="1"/>
            </a:lvl6pPr>
            <a:lvl7pPr marL="10698480" indent="0">
              <a:buNone/>
              <a:defRPr sz="6240" b="1"/>
            </a:lvl7pPr>
            <a:lvl8pPr marL="12481560" indent="0">
              <a:buNone/>
              <a:defRPr sz="6240" b="1"/>
            </a:lvl8pPr>
            <a:lvl9pPr marL="14264640" indent="0">
              <a:buNone/>
              <a:defRPr sz="6240" b="1"/>
            </a:lvl9pPr>
          </a:lstStyle>
          <a:p>
            <a:pPr lvl="0"/>
            <a:r>
              <a:rPr lang="en-US"/>
              <a:t>Edit Master text styles</a:t>
            </a:r>
          </a:p>
        </p:txBody>
      </p:sp>
      <p:sp>
        <p:nvSpPr>
          <p:cNvPr id="4" name="Content Placeholder 3"/>
          <p:cNvSpPr>
            <a:spLocks noGrp="1"/>
          </p:cNvSpPr>
          <p:nvPr>
            <p:ph sz="half" idx="2"/>
          </p:nvPr>
        </p:nvSpPr>
        <p:spPr>
          <a:xfrm>
            <a:off x="2456384" y="18704560"/>
            <a:ext cx="15086526" cy="275115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053687" y="12552684"/>
            <a:ext cx="15160825" cy="6151876"/>
          </a:xfrm>
        </p:spPr>
        <p:txBody>
          <a:bodyPr anchor="b"/>
          <a:lstStyle>
            <a:lvl1pPr marL="0" indent="0">
              <a:buNone/>
              <a:defRPr sz="9360" b="1"/>
            </a:lvl1pPr>
            <a:lvl2pPr marL="1783080" indent="0">
              <a:buNone/>
              <a:defRPr sz="7800" b="1"/>
            </a:lvl2pPr>
            <a:lvl3pPr marL="3566160" indent="0">
              <a:buNone/>
              <a:defRPr sz="7020" b="1"/>
            </a:lvl3pPr>
            <a:lvl4pPr marL="5349240" indent="0">
              <a:buNone/>
              <a:defRPr sz="6240" b="1"/>
            </a:lvl4pPr>
            <a:lvl5pPr marL="7132320" indent="0">
              <a:buNone/>
              <a:defRPr sz="6240" b="1"/>
            </a:lvl5pPr>
            <a:lvl6pPr marL="8915400" indent="0">
              <a:buNone/>
              <a:defRPr sz="6240" b="1"/>
            </a:lvl6pPr>
            <a:lvl7pPr marL="10698480" indent="0">
              <a:buNone/>
              <a:defRPr sz="6240" b="1"/>
            </a:lvl7pPr>
            <a:lvl8pPr marL="12481560" indent="0">
              <a:buNone/>
              <a:defRPr sz="6240" b="1"/>
            </a:lvl8pPr>
            <a:lvl9pPr marL="14264640" indent="0">
              <a:buNone/>
              <a:defRPr sz="6240" b="1"/>
            </a:lvl9pPr>
          </a:lstStyle>
          <a:p>
            <a:pPr lvl="0"/>
            <a:r>
              <a:rPr lang="en-US"/>
              <a:t>Edit Master text styles</a:t>
            </a:r>
          </a:p>
        </p:txBody>
      </p:sp>
      <p:sp>
        <p:nvSpPr>
          <p:cNvPr id="6" name="Content Placeholder 5"/>
          <p:cNvSpPr>
            <a:spLocks noGrp="1"/>
          </p:cNvSpPr>
          <p:nvPr>
            <p:ph sz="quarter" idx="4"/>
          </p:nvPr>
        </p:nvSpPr>
        <p:spPr>
          <a:xfrm>
            <a:off x="18053687" y="18704560"/>
            <a:ext cx="15160825" cy="275115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9CADFF-4DC5-439F-BC3D-E80BB04F00FC}" type="datetimeFigureOut">
              <a:rPr lang="en-US" smtClean="0"/>
              <a:t>3/22/2023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4890BD-4929-4DD7-ABBF-723AFA318C1F}" type="slidenum">
              <a:rPr lang="en-US" smtClean="0"/>
              <a:t>‹#›</a:t>
            </a:fld>
            <a:endParaRPr lang="en-US"/>
          </a:p>
        </p:txBody>
      </p:sp>
    </p:spTree>
    <p:extLst>
      <p:ext uri="{BB962C8B-B14F-4D97-AF65-F5344CB8AC3E}">
        <p14:creationId xmlns:p14="http://schemas.microsoft.com/office/powerpoint/2010/main" val="3210526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9CADFF-4DC5-439F-BC3D-E80BB04F00FC}" type="datetimeFigureOut">
              <a:rPr lang="en-US" smtClean="0"/>
              <a:t>3/22/2023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4890BD-4929-4DD7-ABBF-723AFA318C1F}" type="slidenum">
              <a:rPr lang="en-US" smtClean="0"/>
              <a:t>‹#›</a:t>
            </a:fld>
            <a:endParaRPr lang="en-US"/>
          </a:p>
        </p:txBody>
      </p:sp>
    </p:spTree>
    <p:extLst>
      <p:ext uri="{BB962C8B-B14F-4D97-AF65-F5344CB8AC3E}">
        <p14:creationId xmlns:p14="http://schemas.microsoft.com/office/powerpoint/2010/main" val="2856809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9CADFF-4DC5-439F-BC3D-E80BB04F00FC}" type="datetimeFigureOut">
              <a:rPr lang="en-US" smtClean="0"/>
              <a:t>3/22/2023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4890BD-4929-4DD7-ABBF-723AFA318C1F}" type="slidenum">
              <a:rPr lang="en-US" smtClean="0"/>
              <a:t>‹#›</a:t>
            </a:fld>
            <a:endParaRPr lang="en-US"/>
          </a:p>
        </p:txBody>
      </p:sp>
    </p:spTree>
    <p:extLst>
      <p:ext uri="{BB962C8B-B14F-4D97-AF65-F5344CB8AC3E}">
        <p14:creationId xmlns:p14="http://schemas.microsoft.com/office/powerpoint/2010/main" val="2718993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56380" y="3413760"/>
            <a:ext cx="11501794" cy="11948160"/>
          </a:xfrm>
        </p:spPr>
        <p:txBody>
          <a:bodyPr anchor="b"/>
          <a:lstStyle>
            <a:lvl1pPr>
              <a:defRPr sz="12480"/>
            </a:lvl1pPr>
          </a:lstStyle>
          <a:p>
            <a:r>
              <a:rPr lang="en-US"/>
              <a:t>Click to edit Master title style</a:t>
            </a:r>
            <a:endParaRPr lang="en-US" dirty="0"/>
          </a:p>
        </p:txBody>
      </p:sp>
      <p:sp>
        <p:nvSpPr>
          <p:cNvPr id="3" name="Content Placeholder 2"/>
          <p:cNvSpPr>
            <a:spLocks noGrp="1"/>
          </p:cNvSpPr>
          <p:nvPr>
            <p:ph idx="1"/>
          </p:nvPr>
        </p:nvSpPr>
        <p:spPr>
          <a:xfrm>
            <a:off x="15160825" y="7372785"/>
            <a:ext cx="18053685" cy="36389733"/>
          </a:xfrm>
        </p:spPr>
        <p:txBody>
          <a:bodyPr/>
          <a:lstStyle>
            <a:lvl1pPr>
              <a:defRPr sz="12480"/>
            </a:lvl1pPr>
            <a:lvl2pPr>
              <a:defRPr sz="10920"/>
            </a:lvl2pPr>
            <a:lvl3pPr>
              <a:defRPr sz="9360"/>
            </a:lvl3pPr>
            <a:lvl4pPr>
              <a:defRPr sz="7800"/>
            </a:lvl4pPr>
            <a:lvl5pPr>
              <a:defRPr sz="7800"/>
            </a:lvl5pPr>
            <a:lvl6pPr>
              <a:defRPr sz="7800"/>
            </a:lvl6pPr>
            <a:lvl7pPr>
              <a:defRPr sz="7800"/>
            </a:lvl7pPr>
            <a:lvl8pPr>
              <a:defRPr sz="7800"/>
            </a:lvl8pPr>
            <a:lvl9pPr>
              <a:defRPr sz="7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456380" y="15361920"/>
            <a:ext cx="11501794" cy="28459857"/>
          </a:xfrm>
        </p:spPr>
        <p:txBody>
          <a:bodyPr/>
          <a:lstStyle>
            <a:lvl1pPr marL="0" indent="0">
              <a:buNone/>
              <a:defRPr sz="6240"/>
            </a:lvl1pPr>
            <a:lvl2pPr marL="1783080" indent="0">
              <a:buNone/>
              <a:defRPr sz="5460"/>
            </a:lvl2pPr>
            <a:lvl3pPr marL="3566160" indent="0">
              <a:buNone/>
              <a:defRPr sz="4680"/>
            </a:lvl3pPr>
            <a:lvl4pPr marL="5349240" indent="0">
              <a:buNone/>
              <a:defRPr sz="3900"/>
            </a:lvl4pPr>
            <a:lvl5pPr marL="7132320" indent="0">
              <a:buNone/>
              <a:defRPr sz="3900"/>
            </a:lvl5pPr>
            <a:lvl6pPr marL="8915400" indent="0">
              <a:buNone/>
              <a:defRPr sz="3900"/>
            </a:lvl6pPr>
            <a:lvl7pPr marL="10698480" indent="0">
              <a:buNone/>
              <a:defRPr sz="3900"/>
            </a:lvl7pPr>
            <a:lvl8pPr marL="12481560" indent="0">
              <a:buNone/>
              <a:defRPr sz="3900"/>
            </a:lvl8pPr>
            <a:lvl9pPr marL="14264640" indent="0">
              <a:buNone/>
              <a:defRPr sz="3900"/>
            </a:lvl9pPr>
          </a:lstStyle>
          <a:p>
            <a:pPr lvl="0"/>
            <a:r>
              <a:rPr lang="en-US"/>
              <a:t>Edit Master text styles</a:t>
            </a:r>
          </a:p>
        </p:txBody>
      </p:sp>
      <p:sp>
        <p:nvSpPr>
          <p:cNvPr id="5" name="Date Placeholder 4"/>
          <p:cNvSpPr>
            <a:spLocks noGrp="1"/>
          </p:cNvSpPr>
          <p:nvPr>
            <p:ph type="dt" sz="half" idx="10"/>
          </p:nvPr>
        </p:nvSpPr>
        <p:spPr/>
        <p:txBody>
          <a:bodyPr/>
          <a:lstStyle/>
          <a:p>
            <a:fld id="{CA9CADFF-4DC5-439F-BC3D-E80BB04F00FC}"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4890BD-4929-4DD7-ABBF-723AFA318C1F}" type="slidenum">
              <a:rPr lang="en-US" smtClean="0"/>
              <a:t>‹#›</a:t>
            </a:fld>
            <a:endParaRPr lang="en-US"/>
          </a:p>
        </p:txBody>
      </p:sp>
    </p:spTree>
    <p:extLst>
      <p:ext uri="{BB962C8B-B14F-4D97-AF65-F5344CB8AC3E}">
        <p14:creationId xmlns:p14="http://schemas.microsoft.com/office/powerpoint/2010/main" val="3751383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56380" y="3413760"/>
            <a:ext cx="11501794" cy="11948160"/>
          </a:xfrm>
        </p:spPr>
        <p:txBody>
          <a:bodyPr anchor="b"/>
          <a:lstStyle>
            <a:lvl1pPr>
              <a:defRPr sz="124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160825" y="7372785"/>
            <a:ext cx="18053685" cy="36389733"/>
          </a:xfrm>
        </p:spPr>
        <p:txBody>
          <a:bodyPr anchor="t"/>
          <a:lstStyle>
            <a:lvl1pPr marL="0" indent="0">
              <a:buNone/>
              <a:defRPr sz="12480"/>
            </a:lvl1pPr>
            <a:lvl2pPr marL="1783080" indent="0">
              <a:buNone/>
              <a:defRPr sz="10920"/>
            </a:lvl2pPr>
            <a:lvl3pPr marL="3566160" indent="0">
              <a:buNone/>
              <a:defRPr sz="9360"/>
            </a:lvl3pPr>
            <a:lvl4pPr marL="5349240" indent="0">
              <a:buNone/>
              <a:defRPr sz="7800"/>
            </a:lvl4pPr>
            <a:lvl5pPr marL="7132320" indent="0">
              <a:buNone/>
              <a:defRPr sz="7800"/>
            </a:lvl5pPr>
            <a:lvl6pPr marL="8915400" indent="0">
              <a:buNone/>
              <a:defRPr sz="7800"/>
            </a:lvl6pPr>
            <a:lvl7pPr marL="10698480" indent="0">
              <a:buNone/>
              <a:defRPr sz="7800"/>
            </a:lvl7pPr>
            <a:lvl8pPr marL="12481560" indent="0">
              <a:buNone/>
              <a:defRPr sz="7800"/>
            </a:lvl8pPr>
            <a:lvl9pPr marL="14264640" indent="0">
              <a:buNone/>
              <a:defRPr sz="7800"/>
            </a:lvl9pPr>
          </a:lstStyle>
          <a:p>
            <a:r>
              <a:rPr lang="en-US"/>
              <a:t>Click icon to add picture</a:t>
            </a:r>
            <a:endParaRPr lang="en-US" dirty="0"/>
          </a:p>
        </p:txBody>
      </p:sp>
      <p:sp>
        <p:nvSpPr>
          <p:cNvPr id="4" name="Text Placeholder 3"/>
          <p:cNvSpPr>
            <a:spLocks noGrp="1"/>
          </p:cNvSpPr>
          <p:nvPr>
            <p:ph type="body" sz="half" idx="2"/>
          </p:nvPr>
        </p:nvSpPr>
        <p:spPr>
          <a:xfrm>
            <a:off x="2456380" y="15361920"/>
            <a:ext cx="11501794" cy="28459857"/>
          </a:xfrm>
        </p:spPr>
        <p:txBody>
          <a:bodyPr/>
          <a:lstStyle>
            <a:lvl1pPr marL="0" indent="0">
              <a:buNone/>
              <a:defRPr sz="6240"/>
            </a:lvl1pPr>
            <a:lvl2pPr marL="1783080" indent="0">
              <a:buNone/>
              <a:defRPr sz="5460"/>
            </a:lvl2pPr>
            <a:lvl3pPr marL="3566160" indent="0">
              <a:buNone/>
              <a:defRPr sz="4680"/>
            </a:lvl3pPr>
            <a:lvl4pPr marL="5349240" indent="0">
              <a:buNone/>
              <a:defRPr sz="3900"/>
            </a:lvl4pPr>
            <a:lvl5pPr marL="7132320" indent="0">
              <a:buNone/>
              <a:defRPr sz="3900"/>
            </a:lvl5pPr>
            <a:lvl6pPr marL="8915400" indent="0">
              <a:buNone/>
              <a:defRPr sz="3900"/>
            </a:lvl6pPr>
            <a:lvl7pPr marL="10698480" indent="0">
              <a:buNone/>
              <a:defRPr sz="3900"/>
            </a:lvl7pPr>
            <a:lvl8pPr marL="12481560" indent="0">
              <a:buNone/>
              <a:defRPr sz="3900"/>
            </a:lvl8pPr>
            <a:lvl9pPr marL="14264640" indent="0">
              <a:buNone/>
              <a:defRPr sz="3900"/>
            </a:lvl9pPr>
          </a:lstStyle>
          <a:p>
            <a:pPr lvl="0"/>
            <a:r>
              <a:rPr lang="en-US"/>
              <a:t>Edit Master text styles</a:t>
            </a:r>
          </a:p>
        </p:txBody>
      </p:sp>
      <p:sp>
        <p:nvSpPr>
          <p:cNvPr id="5" name="Date Placeholder 4"/>
          <p:cNvSpPr>
            <a:spLocks noGrp="1"/>
          </p:cNvSpPr>
          <p:nvPr>
            <p:ph type="dt" sz="half" idx="10"/>
          </p:nvPr>
        </p:nvSpPr>
        <p:spPr/>
        <p:txBody>
          <a:bodyPr/>
          <a:lstStyle/>
          <a:p>
            <a:fld id="{CA9CADFF-4DC5-439F-BC3D-E80BB04F00FC}"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4890BD-4929-4DD7-ABBF-723AFA318C1F}" type="slidenum">
              <a:rPr lang="en-US" smtClean="0"/>
              <a:t>‹#›</a:t>
            </a:fld>
            <a:endParaRPr lang="en-US"/>
          </a:p>
        </p:txBody>
      </p:sp>
    </p:spTree>
    <p:extLst>
      <p:ext uri="{BB962C8B-B14F-4D97-AF65-F5344CB8AC3E}">
        <p14:creationId xmlns:p14="http://schemas.microsoft.com/office/powerpoint/2010/main" val="66668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51735" y="2726278"/>
            <a:ext cx="30758130" cy="989753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51735" y="13631334"/>
            <a:ext cx="30758130" cy="3248999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451735" y="47460758"/>
            <a:ext cx="8023860" cy="2726267"/>
          </a:xfrm>
          <a:prstGeom prst="rect">
            <a:avLst/>
          </a:prstGeom>
        </p:spPr>
        <p:txBody>
          <a:bodyPr vert="horz" lIns="91440" tIns="45720" rIns="91440" bIns="45720" rtlCol="0" anchor="ctr"/>
          <a:lstStyle>
            <a:lvl1pPr algn="l">
              <a:defRPr sz="4680">
                <a:solidFill>
                  <a:schemeClr val="tx1">
                    <a:tint val="75000"/>
                  </a:schemeClr>
                </a:solidFill>
              </a:defRPr>
            </a:lvl1pPr>
          </a:lstStyle>
          <a:p>
            <a:fld id="{CA9CADFF-4DC5-439F-BC3D-E80BB04F00FC}" type="datetimeFigureOut">
              <a:rPr lang="en-US" smtClean="0"/>
              <a:t>3/22/2023</a:t>
            </a:fld>
            <a:endParaRPr lang="en-US"/>
          </a:p>
        </p:txBody>
      </p:sp>
      <p:sp>
        <p:nvSpPr>
          <p:cNvPr id="5" name="Footer Placeholder 4"/>
          <p:cNvSpPr>
            <a:spLocks noGrp="1"/>
          </p:cNvSpPr>
          <p:nvPr>
            <p:ph type="ftr" sz="quarter" idx="3"/>
          </p:nvPr>
        </p:nvSpPr>
        <p:spPr>
          <a:xfrm>
            <a:off x="11812905" y="47460758"/>
            <a:ext cx="12035790" cy="2726267"/>
          </a:xfrm>
          <a:prstGeom prst="rect">
            <a:avLst/>
          </a:prstGeom>
        </p:spPr>
        <p:txBody>
          <a:bodyPr vert="horz" lIns="91440" tIns="45720" rIns="91440" bIns="45720" rtlCol="0" anchor="ctr"/>
          <a:lstStyle>
            <a:lvl1pPr algn="ctr">
              <a:defRPr sz="46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186005" y="47460758"/>
            <a:ext cx="8023860" cy="2726267"/>
          </a:xfrm>
          <a:prstGeom prst="rect">
            <a:avLst/>
          </a:prstGeom>
        </p:spPr>
        <p:txBody>
          <a:bodyPr vert="horz" lIns="91440" tIns="45720" rIns="91440" bIns="45720" rtlCol="0" anchor="ctr"/>
          <a:lstStyle>
            <a:lvl1pPr algn="r">
              <a:defRPr sz="4680">
                <a:solidFill>
                  <a:schemeClr val="tx1">
                    <a:tint val="75000"/>
                  </a:schemeClr>
                </a:solidFill>
              </a:defRPr>
            </a:lvl1pPr>
          </a:lstStyle>
          <a:p>
            <a:fld id="{EA4890BD-4929-4DD7-ABBF-723AFA318C1F}" type="slidenum">
              <a:rPr lang="en-US" smtClean="0"/>
              <a:t>‹#›</a:t>
            </a:fld>
            <a:endParaRPr lang="en-US"/>
          </a:p>
        </p:txBody>
      </p:sp>
    </p:spTree>
    <p:extLst>
      <p:ext uri="{BB962C8B-B14F-4D97-AF65-F5344CB8AC3E}">
        <p14:creationId xmlns:p14="http://schemas.microsoft.com/office/powerpoint/2010/main" val="1066859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566160" rtl="0" eaLnBrk="1" latinLnBrk="0" hangingPunct="1">
        <a:lnSpc>
          <a:spcPct val="90000"/>
        </a:lnSpc>
        <a:spcBef>
          <a:spcPct val="0"/>
        </a:spcBef>
        <a:buNone/>
        <a:defRPr sz="17160" kern="1200">
          <a:solidFill>
            <a:schemeClr val="tx1"/>
          </a:solidFill>
          <a:latin typeface="+mj-lt"/>
          <a:ea typeface="+mj-ea"/>
          <a:cs typeface="+mj-cs"/>
        </a:defRPr>
      </a:lvl1pPr>
    </p:titleStyle>
    <p:bodyStyle>
      <a:lvl1pPr marL="891540" indent="-891540" algn="l" defTabSz="3566160" rtl="0" eaLnBrk="1" latinLnBrk="0" hangingPunct="1">
        <a:lnSpc>
          <a:spcPct val="90000"/>
        </a:lnSpc>
        <a:spcBef>
          <a:spcPts val="3900"/>
        </a:spcBef>
        <a:buFont typeface="Arial" panose="020B0604020202020204" pitchFamily="34" charset="0"/>
        <a:buChar char="•"/>
        <a:defRPr sz="10920" kern="1200">
          <a:solidFill>
            <a:schemeClr val="tx1"/>
          </a:solidFill>
          <a:latin typeface="+mn-lt"/>
          <a:ea typeface="+mn-ea"/>
          <a:cs typeface="+mn-cs"/>
        </a:defRPr>
      </a:lvl1pPr>
      <a:lvl2pPr marL="2674620" indent="-891540" algn="l" defTabSz="3566160" rtl="0" eaLnBrk="1" latinLnBrk="0" hangingPunct="1">
        <a:lnSpc>
          <a:spcPct val="90000"/>
        </a:lnSpc>
        <a:spcBef>
          <a:spcPts val="1950"/>
        </a:spcBef>
        <a:buFont typeface="Arial" panose="020B0604020202020204" pitchFamily="34" charset="0"/>
        <a:buChar char="•"/>
        <a:defRPr sz="9360" kern="1200">
          <a:solidFill>
            <a:schemeClr val="tx1"/>
          </a:solidFill>
          <a:latin typeface="+mn-lt"/>
          <a:ea typeface="+mn-ea"/>
          <a:cs typeface="+mn-cs"/>
        </a:defRPr>
      </a:lvl2pPr>
      <a:lvl3pPr marL="4457700" indent="-891540" algn="l" defTabSz="3566160" rtl="0" eaLnBrk="1" latinLnBrk="0" hangingPunct="1">
        <a:lnSpc>
          <a:spcPct val="90000"/>
        </a:lnSpc>
        <a:spcBef>
          <a:spcPts val="1950"/>
        </a:spcBef>
        <a:buFont typeface="Arial" panose="020B0604020202020204" pitchFamily="34" charset="0"/>
        <a:buChar char="•"/>
        <a:defRPr sz="7800" kern="1200">
          <a:solidFill>
            <a:schemeClr val="tx1"/>
          </a:solidFill>
          <a:latin typeface="+mn-lt"/>
          <a:ea typeface="+mn-ea"/>
          <a:cs typeface="+mn-cs"/>
        </a:defRPr>
      </a:lvl3pPr>
      <a:lvl4pPr marL="624078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4pPr>
      <a:lvl5pPr marL="802386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5pPr>
      <a:lvl6pPr marL="980694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6pPr>
      <a:lvl7pPr marL="1159002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7pPr>
      <a:lvl8pPr marL="1337310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8pPr>
      <a:lvl9pPr marL="1515618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9pPr>
    </p:bodyStyle>
    <p:otherStyle>
      <a:defPPr>
        <a:defRPr lang="en-US"/>
      </a:defPPr>
      <a:lvl1pPr marL="0" algn="l" defTabSz="3566160" rtl="0" eaLnBrk="1" latinLnBrk="0" hangingPunct="1">
        <a:defRPr sz="7020" kern="1200">
          <a:solidFill>
            <a:schemeClr val="tx1"/>
          </a:solidFill>
          <a:latin typeface="+mn-lt"/>
          <a:ea typeface="+mn-ea"/>
          <a:cs typeface="+mn-cs"/>
        </a:defRPr>
      </a:lvl1pPr>
      <a:lvl2pPr marL="1783080" algn="l" defTabSz="3566160" rtl="0" eaLnBrk="1" latinLnBrk="0" hangingPunct="1">
        <a:defRPr sz="7020" kern="1200">
          <a:solidFill>
            <a:schemeClr val="tx1"/>
          </a:solidFill>
          <a:latin typeface="+mn-lt"/>
          <a:ea typeface="+mn-ea"/>
          <a:cs typeface="+mn-cs"/>
        </a:defRPr>
      </a:lvl2pPr>
      <a:lvl3pPr marL="3566160" algn="l" defTabSz="3566160" rtl="0" eaLnBrk="1" latinLnBrk="0" hangingPunct="1">
        <a:defRPr sz="7020" kern="1200">
          <a:solidFill>
            <a:schemeClr val="tx1"/>
          </a:solidFill>
          <a:latin typeface="+mn-lt"/>
          <a:ea typeface="+mn-ea"/>
          <a:cs typeface="+mn-cs"/>
        </a:defRPr>
      </a:lvl3pPr>
      <a:lvl4pPr marL="5349240" algn="l" defTabSz="3566160" rtl="0" eaLnBrk="1" latinLnBrk="0" hangingPunct="1">
        <a:defRPr sz="7020" kern="1200">
          <a:solidFill>
            <a:schemeClr val="tx1"/>
          </a:solidFill>
          <a:latin typeface="+mn-lt"/>
          <a:ea typeface="+mn-ea"/>
          <a:cs typeface="+mn-cs"/>
        </a:defRPr>
      </a:lvl4pPr>
      <a:lvl5pPr marL="7132320" algn="l" defTabSz="3566160" rtl="0" eaLnBrk="1" latinLnBrk="0" hangingPunct="1">
        <a:defRPr sz="7020" kern="1200">
          <a:solidFill>
            <a:schemeClr val="tx1"/>
          </a:solidFill>
          <a:latin typeface="+mn-lt"/>
          <a:ea typeface="+mn-ea"/>
          <a:cs typeface="+mn-cs"/>
        </a:defRPr>
      </a:lvl5pPr>
      <a:lvl6pPr marL="8915400" algn="l" defTabSz="3566160" rtl="0" eaLnBrk="1" latinLnBrk="0" hangingPunct="1">
        <a:defRPr sz="7020" kern="1200">
          <a:solidFill>
            <a:schemeClr val="tx1"/>
          </a:solidFill>
          <a:latin typeface="+mn-lt"/>
          <a:ea typeface="+mn-ea"/>
          <a:cs typeface="+mn-cs"/>
        </a:defRPr>
      </a:lvl6pPr>
      <a:lvl7pPr marL="10698480" algn="l" defTabSz="3566160" rtl="0" eaLnBrk="1" latinLnBrk="0" hangingPunct="1">
        <a:defRPr sz="7020" kern="1200">
          <a:solidFill>
            <a:schemeClr val="tx1"/>
          </a:solidFill>
          <a:latin typeface="+mn-lt"/>
          <a:ea typeface="+mn-ea"/>
          <a:cs typeface="+mn-cs"/>
        </a:defRPr>
      </a:lvl7pPr>
      <a:lvl8pPr marL="12481560" algn="l" defTabSz="3566160" rtl="0" eaLnBrk="1" latinLnBrk="0" hangingPunct="1">
        <a:defRPr sz="7020" kern="1200">
          <a:solidFill>
            <a:schemeClr val="tx1"/>
          </a:solidFill>
          <a:latin typeface="+mn-lt"/>
          <a:ea typeface="+mn-ea"/>
          <a:cs typeface="+mn-cs"/>
        </a:defRPr>
      </a:lvl8pPr>
      <a:lvl9pPr marL="14264640" algn="l" defTabSz="3566160" rtl="0" eaLnBrk="1" latinLnBrk="0" hangingPunct="1">
        <a:defRPr sz="70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FFD1"/>
        </a:solidFill>
        <a:effectLst/>
      </p:bgPr>
    </p:bg>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539BC7B3-D597-4711-A978-7B208F1A83A0}"/>
              </a:ext>
            </a:extLst>
          </p:cNvPr>
          <p:cNvSpPr>
            <a:spLocks noGrp="1"/>
          </p:cNvSpPr>
          <p:nvPr>
            <p:ph type="title"/>
          </p:nvPr>
        </p:nvSpPr>
        <p:spPr>
          <a:xfrm>
            <a:off x="0" y="-95096"/>
            <a:ext cx="35661600" cy="11029796"/>
          </a:xfrm>
          <a:solidFill>
            <a:srgbClr val="F52B5B">
              <a:alpha val="58824"/>
            </a:srgbClr>
          </a:solidFill>
        </p:spPr>
        <p:txBody>
          <a:bodyPr>
            <a:normAutofit fontScale="90000"/>
          </a:bodyPr>
          <a:lstStyle/>
          <a:p>
            <a:pPr>
              <a:lnSpc>
                <a:spcPct val="114000"/>
              </a:lnSpc>
            </a:pPr>
            <a:br>
              <a:rPr lang="en-US" sz="7200" b="1" dirty="0">
                <a:solidFill>
                  <a:schemeClr val="tx1">
                    <a:lumMod val="95000"/>
                    <a:lumOff val="5000"/>
                  </a:schemeClr>
                </a:solidFill>
                <a:latin typeface="Franklin Gothic Book" panose="020B0503020102020204" pitchFamily="34" charset="0"/>
              </a:rPr>
            </a:br>
            <a:br>
              <a:rPr lang="en-US" sz="7200" b="1" dirty="0">
                <a:solidFill>
                  <a:schemeClr val="tx1">
                    <a:lumMod val="95000"/>
                    <a:lumOff val="5000"/>
                  </a:schemeClr>
                </a:solidFill>
                <a:latin typeface="Franklin Gothic Book" panose="020B0503020102020204" pitchFamily="34" charset="0"/>
              </a:rPr>
            </a:br>
            <a:br>
              <a:rPr lang="en-US" sz="7200" b="1" dirty="0">
                <a:solidFill>
                  <a:schemeClr val="tx1">
                    <a:lumMod val="95000"/>
                    <a:lumOff val="5000"/>
                  </a:schemeClr>
                </a:solidFill>
                <a:latin typeface="Franklin Gothic Book" panose="020B0503020102020204" pitchFamily="34" charset="0"/>
              </a:rPr>
            </a:br>
            <a:br>
              <a:rPr lang="en-US" sz="7200" b="1" dirty="0">
                <a:solidFill>
                  <a:schemeClr val="tx1">
                    <a:lumMod val="95000"/>
                    <a:lumOff val="5000"/>
                  </a:schemeClr>
                </a:solidFill>
                <a:latin typeface="Franklin Gothic Book" panose="020B0503020102020204" pitchFamily="34" charset="0"/>
              </a:rPr>
            </a:br>
            <a:br>
              <a:rPr lang="en-US" sz="7200" b="1" dirty="0">
                <a:solidFill>
                  <a:schemeClr val="tx1">
                    <a:lumMod val="95000"/>
                    <a:lumOff val="5000"/>
                  </a:schemeClr>
                </a:solidFill>
                <a:latin typeface="Franklin Gothic Book" panose="020B0503020102020204" pitchFamily="34" charset="0"/>
              </a:rPr>
            </a:br>
            <a:r>
              <a:rPr lang="en-US" sz="8000" b="1" dirty="0">
                <a:solidFill>
                  <a:schemeClr val="tx1">
                    <a:lumMod val="95000"/>
                    <a:lumOff val="5000"/>
                  </a:schemeClr>
                </a:solidFill>
                <a:latin typeface="Franklin Gothic Book" panose="020B0503020102020204" pitchFamily="34" charset="0"/>
              </a:rPr>
              <a:t>Differentiating HIV Care and Treatment Services to Improve Viral Load Coverage Among PLHIV in Hard to Reach Communities: A Case Study of </a:t>
            </a:r>
            <a:r>
              <a:rPr lang="en-US" sz="8000" b="1" dirty="0" err="1">
                <a:solidFill>
                  <a:schemeClr val="tx1">
                    <a:lumMod val="95000"/>
                    <a:lumOff val="5000"/>
                  </a:schemeClr>
                </a:solidFill>
                <a:latin typeface="Franklin Gothic Book" panose="020B0503020102020204" pitchFamily="34" charset="0"/>
              </a:rPr>
              <a:t>Kween</a:t>
            </a:r>
            <a:r>
              <a:rPr lang="en-US" sz="8000" b="1" dirty="0">
                <a:solidFill>
                  <a:schemeClr val="tx1">
                    <a:lumMod val="95000"/>
                    <a:lumOff val="5000"/>
                  </a:schemeClr>
                </a:solidFill>
                <a:latin typeface="Franklin Gothic Book" panose="020B0503020102020204" pitchFamily="34" charset="0"/>
              </a:rPr>
              <a:t> District, Eastern Uganda</a:t>
            </a:r>
            <a:br>
              <a:rPr lang="en-US" sz="7200" b="1" dirty="0">
                <a:solidFill>
                  <a:schemeClr val="tx1">
                    <a:lumMod val="95000"/>
                    <a:lumOff val="5000"/>
                  </a:schemeClr>
                </a:solidFill>
                <a:latin typeface="Franklin Gothic Book" panose="020B0503020102020204" pitchFamily="34" charset="0"/>
              </a:rPr>
            </a:br>
            <a:br>
              <a:rPr lang="en-US" sz="7200" b="1" dirty="0">
                <a:solidFill>
                  <a:schemeClr val="tx1">
                    <a:lumMod val="95000"/>
                    <a:lumOff val="5000"/>
                  </a:schemeClr>
                </a:solidFill>
                <a:latin typeface="Franklin Gothic Book" panose="020B0503020102020204" pitchFamily="34" charset="0"/>
              </a:rPr>
            </a:br>
            <a:r>
              <a:rPr lang="en-US" sz="6000" b="1" dirty="0">
                <a:solidFill>
                  <a:schemeClr val="tx1">
                    <a:lumMod val="95000"/>
                    <a:lumOff val="5000"/>
                  </a:schemeClr>
                </a:solidFill>
                <a:latin typeface="Franklin Gothic Book" panose="020B0503020102020204" pitchFamily="34" charset="0"/>
              </a:rPr>
              <a:t>Authors: </a:t>
            </a:r>
            <a:r>
              <a:rPr lang="en-US" sz="6000" b="1" u="sng" dirty="0">
                <a:latin typeface="Franklin Gothic Book" panose="020B0503020102020204" pitchFamily="34" charset="0"/>
                <a:cs typeface="Arial" panose="020B0604020202020204" pitchFamily="34" charset="0"/>
              </a:rPr>
              <a:t>B. </a:t>
            </a:r>
            <a:r>
              <a:rPr lang="en-US" sz="6000" b="1" u="sng" dirty="0" err="1">
                <a:latin typeface="Franklin Gothic Book" panose="020B0503020102020204" pitchFamily="34" charset="0"/>
                <a:cs typeface="Arial" panose="020B0604020202020204" pitchFamily="34" charset="0"/>
              </a:rPr>
              <a:t>Ainembabazi</a:t>
            </a:r>
            <a:r>
              <a:rPr lang="en-US" sz="6000" b="1" u="sng" dirty="0">
                <a:latin typeface="Franklin Gothic Book" panose="020B0503020102020204" pitchFamily="34" charset="0"/>
                <a:cs typeface="Arial" panose="020B0604020202020204" pitchFamily="34" charset="0"/>
              </a:rPr>
              <a:t> </a:t>
            </a:r>
            <a:r>
              <a:rPr lang="en-US" sz="6000" b="1" u="sng" baseline="30000" dirty="0">
                <a:latin typeface="Franklin Gothic Book" panose="020B0503020102020204" pitchFamily="34" charset="0"/>
                <a:cs typeface="Arial" panose="020B0604020202020204" pitchFamily="34" charset="0"/>
              </a:rPr>
              <a:t>1</a:t>
            </a:r>
            <a:r>
              <a:rPr lang="en-US" sz="6000" b="1" dirty="0">
                <a:latin typeface="Franklin Gothic Book" panose="020B0503020102020204" pitchFamily="34" charset="0"/>
                <a:cs typeface="Arial" panose="020B0604020202020204" pitchFamily="34" charset="0"/>
              </a:rPr>
              <a:t>, W. Akobye </a:t>
            </a:r>
            <a:r>
              <a:rPr lang="en-US" sz="6000" b="1" baseline="30000" dirty="0">
                <a:latin typeface="Franklin Gothic Book" panose="020B0503020102020204" pitchFamily="34" charset="0"/>
                <a:cs typeface="Arial" panose="020B0604020202020204" pitchFamily="34" charset="0"/>
              </a:rPr>
              <a:t>1,</a:t>
            </a:r>
            <a:r>
              <a:rPr lang="en-US" sz="6000" b="1" dirty="0">
                <a:latin typeface="Franklin Gothic Book" panose="020B0503020102020204" pitchFamily="34" charset="0"/>
                <a:cs typeface="Arial" panose="020B0604020202020204" pitchFamily="34" charset="0"/>
              </a:rPr>
              <a:t> Ssekiswa Lwanga Z </a:t>
            </a:r>
            <a:r>
              <a:rPr lang="en-US" sz="6000" b="1" baseline="30000" dirty="0">
                <a:latin typeface="Franklin Gothic Book" panose="020B0503020102020204" pitchFamily="34" charset="0"/>
                <a:cs typeface="Arial" panose="020B0604020202020204" pitchFamily="34" charset="0"/>
              </a:rPr>
              <a:t>1   </a:t>
            </a:r>
            <a:r>
              <a:rPr lang="en-US" sz="6000" b="1" dirty="0">
                <a:latin typeface="Franklin Gothic Book" panose="020B0503020102020204" pitchFamily="34" charset="0"/>
                <a:cs typeface="Arial" panose="020B0604020202020204" pitchFamily="34" charset="0"/>
              </a:rPr>
              <a:t>S. Okot </a:t>
            </a:r>
            <a:r>
              <a:rPr lang="en-US" sz="6000" b="1" baseline="30000" dirty="0">
                <a:latin typeface="Franklin Gothic Book" panose="020B0503020102020204" pitchFamily="34" charset="0"/>
                <a:cs typeface="Arial" panose="020B0604020202020204" pitchFamily="34" charset="0"/>
              </a:rPr>
              <a:t>1 </a:t>
            </a:r>
            <a:r>
              <a:rPr lang="en-US" sz="6000" b="1" dirty="0">
                <a:latin typeface="Franklin Gothic Book" panose="020B0503020102020204" pitchFamily="34" charset="0"/>
                <a:cs typeface="Arial" panose="020B0604020202020204" pitchFamily="34" charset="0"/>
              </a:rPr>
              <a:t>S. </a:t>
            </a:r>
            <a:r>
              <a:rPr lang="en-US" sz="6000" b="1" dirty="0" err="1">
                <a:latin typeface="Franklin Gothic Book" panose="020B0503020102020204" pitchFamily="34" charset="0"/>
                <a:cs typeface="Arial" panose="020B0604020202020204" pitchFamily="34" charset="0"/>
              </a:rPr>
              <a:t>Chemusto</a:t>
            </a:r>
            <a:r>
              <a:rPr lang="en-US" sz="6000" b="1" dirty="0">
                <a:latin typeface="Franklin Gothic Book" panose="020B0503020102020204" pitchFamily="34" charset="0"/>
                <a:cs typeface="Arial" panose="020B0604020202020204" pitchFamily="34" charset="0"/>
              </a:rPr>
              <a:t> </a:t>
            </a:r>
            <a:r>
              <a:rPr lang="en-US" sz="6000" b="1" baseline="30000" dirty="0">
                <a:latin typeface="Franklin Gothic Book" panose="020B0503020102020204" pitchFamily="34" charset="0"/>
                <a:cs typeface="Arial" panose="020B0604020202020204" pitchFamily="34" charset="0"/>
              </a:rPr>
              <a:t>2   </a:t>
            </a:r>
            <a:r>
              <a:rPr lang="en-US" sz="6000" b="1" dirty="0">
                <a:latin typeface="Franklin Gothic Book" panose="020B0503020102020204" pitchFamily="34" charset="0"/>
                <a:cs typeface="Arial" panose="020B0604020202020204" pitchFamily="34" charset="0"/>
              </a:rPr>
              <a:t>A. Katawera </a:t>
            </a:r>
            <a:r>
              <a:rPr lang="en-US" sz="6000" b="1" baseline="30000" dirty="0">
                <a:latin typeface="Franklin Gothic Book" panose="020B0503020102020204" pitchFamily="34" charset="0"/>
                <a:cs typeface="Arial" panose="020B0604020202020204" pitchFamily="34" charset="0"/>
              </a:rPr>
              <a:t>1</a:t>
            </a:r>
            <a:r>
              <a:rPr lang="en-US" sz="6000" b="1" dirty="0">
                <a:latin typeface="Franklin Gothic Book" panose="020B0503020102020204" pitchFamily="34" charset="0"/>
                <a:cs typeface="Arial" panose="020B0604020202020204" pitchFamily="34" charset="0"/>
              </a:rPr>
              <a:t>, P. Tumbu</a:t>
            </a:r>
            <a:r>
              <a:rPr lang="en-US" sz="6000" b="1" baseline="30000" dirty="0">
                <a:latin typeface="Franklin Gothic Book" panose="020B0503020102020204" pitchFamily="34" charset="0"/>
                <a:cs typeface="Arial" panose="020B0604020202020204" pitchFamily="34" charset="0"/>
              </a:rPr>
              <a:t>1</a:t>
            </a:r>
            <a:br>
              <a:rPr lang="en-GB" sz="6000" dirty="0">
                <a:latin typeface="Franklin Gothic Book" panose="020B0503020102020204" pitchFamily="34" charset="0"/>
                <a:cs typeface="Arial" panose="020B0604020202020204" pitchFamily="34" charset="0"/>
              </a:rPr>
            </a:br>
            <a:r>
              <a:rPr lang="en-US" sz="6000" b="1" dirty="0">
                <a:latin typeface="Franklin Gothic Book" panose="020B0503020102020204" pitchFamily="34" charset="0"/>
                <a:cs typeface="Arial" panose="020B0604020202020204" pitchFamily="34" charset="0"/>
              </a:rPr>
              <a:t>Affiliation: </a:t>
            </a:r>
            <a:r>
              <a:rPr lang="en-US" sz="6000" dirty="0">
                <a:latin typeface="Franklin Gothic Book" panose="020B0503020102020204" pitchFamily="34" charset="0"/>
                <a:cs typeface="Arial" panose="020B0604020202020204" pitchFamily="34" charset="0"/>
              </a:rPr>
              <a:t>USAID Local Partner Health Services – Eastern Activity (LPHS-E)</a:t>
            </a:r>
            <a:r>
              <a:rPr lang="en-US" sz="6000" baseline="30000" dirty="0">
                <a:latin typeface="Franklin Gothic Book" panose="020B0503020102020204" pitchFamily="34" charset="0"/>
                <a:cs typeface="Arial" panose="020B0604020202020204" pitchFamily="34" charset="0"/>
              </a:rPr>
              <a:t>1</a:t>
            </a:r>
            <a:r>
              <a:rPr lang="en-US" sz="6000" dirty="0">
                <a:latin typeface="Franklin Gothic Book" panose="020B0503020102020204" pitchFamily="34" charset="0"/>
                <a:cs typeface="Arial" panose="020B0604020202020204" pitchFamily="34" charset="0"/>
              </a:rPr>
              <a:t>, </a:t>
            </a:r>
            <a:r>
              <a:rPr lang="en-US" sz="6000" baseline="30000" dirty="0">
                <a:latin typeface="Franklin Gothic Book" panose="020B0503020102020204" pitchFamily="34" charset="0"/>
                <a:cs typeface="Arial" panose="020B0604020202020204" pitchFamily="34" charset="0"/>
              </a:rPr>
              <a:t> </a:t>
            </a:r>
            <a:r>
              <a:rPr lang="en-US" sz="6000" dirty="0" err="1">
                <a:latin typeface="Franklin Gothic Book" panose="020B0503020102020204" pitchFamily="34" charset="0"/>
                <a:cs typeface="Arial" panose="020B0604020202020204" pitchFamily="34" charset="0"/>
              </a:rPr>
              <a:t>Kween</a:t>
            </a:r>
            <a:r>
              <a:rPr lang="en-US" sz="6000" dirty="0">
                <a:latin typeface="Franklin Gothic Book" panose="020B0503020102020204" pitchFamily="34" charset="0"/>
                <a:cs typeface="Arial" panose="020B0604020202020204" pitchFamily="34" charset="0"/>
              </a:rPr>
              <a:t> District Local Government</a:t>
            </a:r>
            <a:r>
              <a:rPr lang="en-US" sz="6000" baseline="30000" dirty="0">
                <a:latin typeface="Franklin Gothic Book" panose="020B0503020102020204" pitchFamily="34" charset="0"/>
                <a:cs typeface="Arial" panose="020B0604020202020204" pitchFamily="34" charset="0"/>
              </a:rPr>
              <a:t>2</a:t>
            </a:r>
            <a:br>
              <a:rPr lang="en-GB" sz="6000" dirty="0">
                <a:latin typeface="Franklin Gothic Book" panose="020B0503020102020204" pitchFamily="34" charset="0"/>
                <a:cs typeface="Arial" panose="020B0604020202020204" pitchFamily="34" charset="0"/>
              </a:rPr>
            </a:br>
            <a:endParaRPr lang="en-GB" sz="6000" b="1" dirty="0">
              <a:solidFill>
                <a:schemeClr val="tx1">
                  <a:lumMod val="95000"/>
                  <a:lumOff val="5000"/>
                </a:schemeClr>
              </a:solidFill>
              <a:latin typeface="Franklin Gothic Book" panose="020B0503020102020204" pitchFamily="34" charset="0"/>
            </a:endParaRPr>
          </a:p>
        </p:txBody>
      </p:sp>
      <p:pic>
        <p:nvPicPr>
          <p:cNvPr id="4" name="Picture 3">
            <a:extLst>
              <a:ext uri="{FF2B5EF4-FFF2-40B4-BE49-F238E27FC236}">
                <a16:creationId xmlns:a16="http://schemas.microsoft.com/office/drawing/2014/main" id="{D7F0DAB4-1BFC-44AB-98BB-FA1FE0D6C5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77613" y="265521"/>
            <a:ext cx="3284296" cy="3152925"/>
          </a:xfrm>
          <a:prstGeom prst="rect">
            <a:avLst/>
          </a:prstGeom>
        </p:spPr>
      </p:pic>
      <p:pic>
        <p:nvPicPr>
          <p:cNvPr id="5" name="Picture 4">
            <a:extLst>
              <a:ext uri="{FF2B5EF4-FFF2-40B4-BE49-F238E27FC236}">
                <a16:creationId xmlns:a16="http://schemas.microsoft.com/office/drawing/2014/main" id="{8285DE59-D343-4A0A-A2B9-568B81FC3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604" y="535988"/>
            <a:ext cx="3874162" cy="3243077"/>
          </a:xfrm>
          <a:prstGeom prst="rect">
            <a:avLst/>
          </a:prstGeom>
        </p:spPr>
      </p:pic>
      <p:pic>
        <p:nvPicPr>
          <p:cNvPr id="7" name="Picture 6">
            <a:extLst>
              <a:ext uri="{FF2B5EF4-FFF2-40B4-BE49-F238E27FC236}">
                <a16:creationId xmlns:a16="http://schemas.microsoft.com/office/drawing/2014/main" id="{8743BED4-78D7-41F2-AC74-1FB9821A51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9226" y="-95096"/>
            <a:ext cx="3874161" cy="3874161"/>
          </a:xfrm>
          <a:prstGeom prst="rect">
            <a:avLst/>
          </a:prstGeom>
        </p:spPr>
      </p:pic>
      <p:sp>
        <p:nvSpPr>
          <p:cNvPr id="20" name="Rectangle 19">
            <a:extLst>
              <a:ext uri="{FF2B5EF4-FFF2-40B4-BE49-F238E27FC236}">
                <a16:creationId xmlns:a16="http://schemas.microsoft.com/office/drawing/2014/main" id="{52C98C77-C882-4696-847C-2024CD5CD962}"/>
              </a:ext>
            </a:extLst>
          </p:cNvPr>
          <p:cNvSpPr/>
          <p:nvPr/>
        </p:nvSpPr>
        <p:spPr>
          <a:xfrm>
            <a:off x="1375903" y="49396134"/>
            <a:ext cx="30388447" cy="769441"/>
          </a:xfrm>
          <a:prstGeom prst="rect">
            <a:avLst/>
          </a:prstGeom>
        </p:spPr>
        <p:txBody>
          <a:bodyPr wrap="none">
            <a:spAutoFit/>
          </a:bodyPr>
          <a:lstStyle/>
          <a:p>
            <a:pPr algn="ctr"/>
            <a:r>
              <a:rPr lang="en-US" sz="4400" b="1" dirty="0">
                <a:latin typeface="Abadi" panose="020B0604020104020204" pitchFamily="34" charset="0"/>
              </a:rPr>
              <a:t>This poster was printed with the assistance of the American People through the United States Agency for Development (</a:t>
            </a:r>
            <a:r>
              <a:rPr lang="en-US" sz="4400" b="1" dirty="0">
                <a:solidFill>
                  <a:srgbClr val="002F6C"/>
                </a:solidFill>
                <a:latin typeface="Abadi" panose="020B0604020104020204" pitchFamily="34" charset="0"/>
              </a:rPr>
              <a:t>US</a:t>
            </a:r>
            <a:r>
              <a:rPr lang="en-US" sz="4400" b="1" dirty="0">
                <a:solidFill>
                  <a:srgbClr val="BA0C2F"/>
                </a:solidFill>
                <a:latin typeface="Abadi" panose="020B0604020104020204" pitchFamily="34" charset="0"/>
              </a:rPr>
              <a:t>AID</a:t>
            </a:r>
            <a:r>
              <a:rPr lang="en-US" sz="4400" b="1" dirty="0">
                <a:latin typeface="Abadi" panose="020B0604020104020204" pitchFamily="34" charset="0"/>
              </a:rPr>
              <a:t>).</a:t>
            </a:r>
          </a:p>
        </p:txBody>
      </p:sp>
      <p:grpSp>
        <p:nvGrpSpPr>
          <p:cNvPr id="22" name="Group 21">
            <a:extLst>
              <a:ext uri="{FF2B5EF4-FFF2-40B4-BE49-F238E27FC236}">
                <a16:creationId xmlns:a16="http://schemas.microsoft.com/office/drawing/2014/main" id="{07D7AB99-0A46-413B-B0C1-6431F381CD2E}"/>
              </a:ext>
            </a:extLst>
          </p:cNvPr>
          <p:cNvGrpSpPr/>
          <p:nvPr/>
        </p:nvGrpSpPr>
        <p:grpSpPr>
          <a:xfrm>
            <a:off x="20671696" y="301619"/>
            <a:ext cx="3865374" cy="4126336"/>
            <a:chOff x="20721727" y="-321134"/>
            <a:chExt cx="3865374" cy="4126336"/>
          </a:xfrm>
        </p:grpSpPr>
        <p:pic>
          <p:nvPicPr>
            <p:cNvPr id="23" name="Picture 22">
              <a:extLst>
                <a:ext uri="{FF2B5EF4-FFF2-40B4-BE49-F238E27FC236}">
                  <a16:creationId xmlns:a16="http://schemas.microsoft.com/office/drawing/2014/main" id="{FC26E741-3BC4-4B50-8FB7-FA2A47D48A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21727" y="-321134"/>
              <a:ext cx="3414329" cy="3657600"/>
            </a:xfrm>
            <a:prstGeom prst="rect">
              <a:avLst/>
            </a:prstGeom>
          </p:spPr>
        </p:pic>
        <p:sp>
          <p:nvSpPr>
            <p:cNvPr id="24" name="TextBox 23">
              <a:extLst>
                <a:ext uri="{FF2B5EF4-FFF2-40B4-BE49-F238E27FC236}">
                  <a16:creationId xmlns:a16="http://schemas.microsoft.com/office/drawing/2014/main" id="{E0D8F9C1-B0C7-4AC0-AE79-F5D925D4162C}"/>
                </a:ext>
              </a:extLst>
            </p:cNvPr>
            <p:cNvSpPr txBox="1"/>
            <p:nvPr/>
          </p:nvSpPr>
          <p:spPr>
            <a:xfrm>
              <a:off x="20777026" y="3405092"/>
              <a:ext cx="3810075"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Ministry of Health</a:t>
              </a:r>
            </a:p>
          </p:txBody>
        </p:sp>
      </p:grpSp>
      <p:sp>
        <p:nvSpPr>
          <p:cNvPr id="27" name="Text Placeholder 19">
            <a:extLst>
              <a:ext uri="{FF2B5EF4-FFF2-40B4-BE49-F238E27FC236}">
                <a16:creationId xmlns:a16="http://schemas.microsoft.com/office/drawing/2014/main" id="{9BA36367-BD1E-401F-849C-D8E204B31E9B}"/>
              </a:ext>
            </a:extLst>
          </p:cNvPr>
          <p:cNvSpPr txBox="1">
            <a:spLocks/>
          </p:cNvSpPr>
          <p:nvPr/>
        </p:nvSpPr>
        <p:spPr>
          <a:xfrm>
            <a:off x="0" y="11250242"/>
            <a:ext cx="7467600" cy="1587070"/>
          </a:xfrm>
          <a:prstGeom prst="rect">
            <a:avLst/>
          </a:prstGeom>
          <a:solidFill>
            <a:srgbClr val="92D050"/>
          </a:solidFill>
        </p:spPr>
        <p:txBody>
          <a:bodyPr vert="horz" lIns="91440" tIns="45720" rIns="91440" bIns="45720" rtlCol="0" anchor="ctr"/>
          <a:lstStyle>
            <a:defPPr>
              <a:defRPr lang="en-US"/>
            </a:defPPr>
            <a:lvl1pPr marL="0" algn="l" defTabSz="457200" rtl="0" eaLnBrk="1" latinLnBrk="0" hangingPunct="1">
              <a:defRPr sz="4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800" b="1" dirty="0">
                <a:solidFill>
                  <a:schemeClr val="tx1">
                    <a:lumMod val="95000"/>
                    <a:lumOff val="5000"/>
                  </a:schemeClr>
                </a:solidFill>
                <a:latin typeface="Abadi" panose="020B0604020104020204" pitchFamily="34" charset="0"/>
              </a:rPr>
              <a:t>Introduction</a:t>
            </a:r>
          </a:p>
        </p:txBody>
      </p:sp>
      <p:sp>
        <p:nvSpPr>
          <p:cNvPr id="28" name="Rectangle 27">
            <a:extLst>
              <a:ext uri="{FF2B5EF4-FFF2-40B4-BE49-F238E27FC236}">
                <a16:creationId xmlns:a16="http://schemas.microsoft.com/office/drawing/2014/main" id="{A0B4B1CC-BCE2-423B-B346-2C968D605B98}"/>
              </a:ext>
            </a:extLst>
          </p:cNvPr>
          <p:cNvSpPr/>
          <p:nvPr/>
        </p:nvSpPr>
        <p:spPr>
          <a:xfrm>
            <a:off x="0" y="13152854"/>
            <a:ext cx="11353800" cy="8956298"/>
          </a:xfrm>
          <a:prstGeom prst="rect">
            <a:avLst/>
          </a:prstGeom>
        </p:spPr>
        <p:txBody>
          <a:bodyPr wrap="square">
            <a:spAutoFit/>
          </a:bodyPr>
          <a:lstStyle/>
          <a:p>
            <a:pPr marL="571500" indent="-571500" algn="just">
              <a:buFont typeface="Arial" panose="020B0604020202020204" pitchFamily="34" charset="0"/>
              <a:buChar char="•"/>
            </a:pPr>
            <a:r>
              <a:rPr lang="en-US" sz="4800" dirty="0">
                <a:latin typeface="Abadi" panose="020B0604020104020204" pitchFamily="34" charset="0"/>
                <a:cs typeface="Arial" panose="020B0604020202020204" pitchFamily="34" charset="0"/>
              </a:rPr>
              <a:t>Between January and March 2022, </a:t>
            </a:r>
            <a:r>
              <a:rPr lang="en-US" sz="4800" dirty="0" err="1">
                <a:latin typeface="Abadi" panose="020B0604020104020204" pitchFamily="34" charset="0"/>
                <a:cs typeface="Arial" panose="020B0604020202020204" pitchFamily="34" charset="0"/>
              </a:rPr>
              <a:t>Kween</a:t>
            </a:r>
            <a:r>
              <a:rPr lang="en-US" sz="4800" dirty="0">
                <a:latin typeface="Abadi" panose="020B0604020104020204" pitchFamily="34" charset="0"/>
                <a:cs typeface="Arial" panose="020B0604020202020204" pitchFamily="34" charset="0"/>
              </a:rPr>
              <a:t> district registered suboptimal viral load (VL) coverage of 70%. This was below the national standard of 95%</a:t>
            </a:r>
          </a:p>
          <a:p>
            <a:pPr marL="571500" indent="-571500" algn="just">
              <a:buFont typeface="Arial" panose="020B0604020202020204" pitchFamily="34" charset="0"/>
              <a:buChar char="•"/>
            </a:pPr>
            <a:r>
              <a:rPr lang="en-US" sz="4800" dirty="0">
                <a:latin typeface="Abadi" panose="020B0604020104020204" pitchFamily="34" charset="0"/>
                <a:cs typeface="Arial" panose="020B0604020202020204" pitchFamily="34" charset="0"/>
              </a:rPr>
              <a:t>As a result, the VL suppression (VLS) was poor at 55%, attributed to inability to intervene with tailored messages to sustain good adherence and VLS</a:t>
            </a:r>
          </a:p>
          <a:p>
            <a:pPr marL="571500" indent="-571500" algn="just">
              <a:buFont typeface="Arial" panose="020B0604020202020204" pitchFamily="34" charset="0"/>
              <a:buChar char="•"/>
            </a:pPr>
            <a:r>
              <a:rPr lang="en-US" sz="4800" dirty="0">
                <a:latin typeface="Abadi" panose="020B0604020104020204" pitchFamily="34" charset="0"/>
                <a:cs typeface="Arial" panose="020B0604020202020204" pitchFamily="34" charset="0"/>
              </a:rPr>
              <a:t>The USAID LPHS-E project set out to address bottlenecks to close the gap in VL coverage in </a:t>
            </a:r>
            <a:r>
              <a:rPr lang="en-US" sz="4800" dirty="0" err="1">
                <a:latin typeface="Abadi" panose="020B0604020104020204" pitchFamily="34" charset="0"/>
                <a:cs typeface="Arial" panose="020B0604020202020204" pitchFamily="34" charset="0"/>
              </a:rPr>
              <a:t>Kween</a:t>
            </a:r>
            <a:r>
              <a:rPr lang="en-US" sz="4800" dirty="0">
                <a:latin typeface="Abadi" panose="020B0604020104020204" pitchFamily="34" charset="0"/>
                <a:cs typeface="Arial" panose="020B0604020202020204" pitchFamily="34" charset="0"/>
              </a:rPr>
              <a:t> District,</a:t>
            </a:r>
            <a:endParaRPr lang="en-GB" sz="4800" dirty="0">
              <a:latin typeface="Abadi" panose="020B0604020104020204" pitchFamily="34" charset="0"/>
              <a:cs typeface="Arial" panose="020B0604020202020204" pitchFamily="34" charset="0"/>
            </a:endParaRPr>
          </a:p>
        </p:txBody>
      </p:sp>
      <p:sp>
        <p:nvSpPr>
          <p:cNvPr id="29" name="Text Placeholder 19">
            <a:extLst>
              <a:ext uri="{FF2B5EF4-FFF2-40B4-BE49-F238E27FC236}">
                <a16:creationId xmlns:a16="http://schemas.microsoft.com/office/drawing/2014/main" id="{B248BB90-624F-4435-B962-5DDC71092563}"/>
              </a:ext>
            </a:extLst>
          </p:cNvPr>
          <p:cNvSpPr txBox="1">
            <a:spLocks/>
          </p:cNvSpPr>
          <p:nvPr/>
        </p:nvSpPr>
        <p:spPr>
          <a:xfrm>
            <a:off x="47875" y="22606033"/>
            <a:ext cx="7467600" cy="1587070"/>
          </a:xfrm>
          <a:prstGeom prst="rect">
            <a:avLst/>
          </a:prstGeom>
          <a:solidFill>
            <a:srgbClr val="92D050"/>
          </a:solidFill>
        </p:spPr>
        <p:txBody>
          <a:bodyPr vert="horz" lIns="91440" tIns="45720" rIns="91440" bIns="45720" rtlCol="0" anchor="ctr"/>
          <a:lstStyle>
            <a:defPPr>
              <a:defRPr lang="en-US"/>
            </a:defPPr>
            <a:lvl1pPr marL="0" algn="l" defTabSz="457200" rtl="0" eaLnBrk="1" latinLnBrk="0" hangingPunct="1">
              <a:defRPr sz="4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800" b="1" dirty="0">
                <a:solidFill>
                  <a:schemeClr val="tx1">
                    <a:lumMod val="95000"/>
                    <a:lumOff val="5000"/>
                  </a:schemeClr>
                </a:solidFill>
                <a:latin typeface="Abadi" panose="020B0604020104020204" pitchFamily="34" charset="0"/>
              </a:rPr>
              <a:t>Methods </a:t>
            </a:r>
          </a:p>
        </p:txBody>
      </p:sp>
      <p:sp>
        <p:nvSpPr>
          <p:cNvPr id="30" name="Rectangle 29">
            <a:extLst>
              <a:ext uri="{FF2B5EF4-FFF2-40B4-BE49-F238E27FC236}">
                <a16:creationId xmlns:a16="http://schemas.microsoft.com/office/drawing/2014/main" id="{32BCFB98-9060-4805-B20A-121E728A842F}"/>
              </a:ext>
            </a:extLst>
          </p:cNvPr>
          <p:cNvSpPr/>
          <p:nvPr/>
        </p:nvSpPr>
        <p:spPr>
          <a:xfrm>
            <a:off x="0" y="24327306"/>
            <a:ext cx="14453387" cy="20252404"/>
          </a:xfrm>
          <a:prstGeom prst="rect">
            <a:avLst/>
          </a:prstGeom>
        </p:spPr>
        <p:txBody>
          <a:bodyPr wrap="square">
            <a:spAutoFit/>
          </a:bodyPr>
          <a:lstStyle/>
          <a:p>
            <a:pPr marL="428625" indent="-428625">
              <a:lnSpc>
                <a:spcPct val="114000"/>
              </a:lnSpc>
              <a:buFont typeface="Arial" panose="020B0604020202020204" pitchFamily="34" charset="0"/>
              <a:buChar char="•"/>
            </a:pPr>
            <a:endParaRPr lang="en-GB" sz="4800" dirty="0">
              <a:latin typeface="Abadi" panose="020B0604020104020204" pitchFamily="34" charset="0"/>
              <a:cs typeface="Arial" panose="020B0604020202020204" pitchFamily="34" charset="0"/>
            </a:endParaRPr>
          </a:p>
          <a:p>
            <a:pPr marL="571500" indent="-571500" algn="just">
              <a:lnSpc>
                <a:spcPct val="114000"/>
              </a:lnSpc>
              <a:buFont typeface="Arial" panose="020B0604020202020204" pitchFamily="34" charset="0"/>
              <a:buChar char="•"/>
            </a:pPr>
            <a:r>
              <a:rPr lang="en-US" sz="4800" dirty="0">
                <a:latin typeface="Abadi" panose="020B0604020104020204" pitchFamily="34" charset="0"/>
                <a:cs typeface="Arial" panose="020B0604020202020204" pitchFamily="34" charset="0"/>
              </a:rPr>
              <a:t>A root cause analysis involving lay and skilled facility staff, client representatives, district supervisors and LPHS-E staff was conducted.</a:t>
            </a:r>
          </a:p>
          <a:p>
            <a:pPr marL="571500" indent="-571500" algn="just">
              <a:lnSpc>
                <a:spcPct val="114000"/>
              </a:lnSpc>
              <a:buFont typeface="Arial" panose="020B0604020202020204" pitchFamily="34" charset="0"/>
              <a:buChar char="•"/>
            </a:pPr>
            <a:r>
              <a:rPr lang="en-US" sz="4800" dirty="0">
                <a:latin typeface="Abadi" panose="020B0604020104020204" pitchFamily="34" charset="0"/>
                <a:cs typeface="Arial" panose="020B0604020202020204" pitchFamily="34" charset="0"/>
              </a:rPr>
              <a:t>Contributing factors were identified as </a:t>
            </a:r>
            <a:r>
              <a:rPr lang="en-US" sz="4800" b="1" dirty="0">
                <a:latin typeface="Abadi" panose="020B0604020104020204" pitchFamily="34" charset="0"/>
                <a:cs typeface="Arial" panose="020B0604020202020204" pitchFamily="34" charset="0"/>
              </a:rPr>
              <a:t>client related</a:t>
            </a:r>
            <a:r>
              <a:rPr lang="en-US" sz="4800" dirty="0">
                <a:latin typeface="Abadi" panose="020B0604020104020204" pitchFamily="34" charset="0"/>
                <a:cs typeface="Arial" panose="020B0604020202020204" pitchFamily="34" charset="0"/>
              </a:rPr>
              <a:t>; migration to low lands during the planting season, lack of awareness on VL testing and </a:t>
            </a:r>
            <a:r>
              <a:rPr lang="en-US" sz="4800" b="1" dirty="0">
                <a:latin typeface="Abadi" panose="020B0604020104020204" pitchFamily="34" charset="0"/>
                <a:cs typeface="Arial" panose="020B0604020202020204" pitchFamily="34" charset="0"/>
              </a:rPr>
              <a:t>health provider related;</a:t>
            </a:r>
            <a:r>
              <a:rPr lang="en-US" sz="4800" dirty="0">
                <a:latin typeface="Abadi" panose="020B0604020104020204" pitchFamily="34" charset="0"/>
                <a:cs typeface="Arial" panose="020B0604020202020204" pitchFamily="34" charset="0"/>
              </a:rPr>
              <a:t> knowledge gap among service providers on VL testing timelines, home - based ART delivery without incorporation of VL testing and multi month dispensing (MMD)</a:t>
            </a:r>
          </a:p>
          <a:p>
            <a:pPr marL="571500" indent="-571500" algn="just">
              <a:lnSpc>
                <a:spcPct val="114000"/>
              </a:lnSpc>
              <a:buFont typeface="Arial" panose="020B0604020202020204" pitchFamily="34" charset="0"/>
              <a:buChar char="•"/>
            </a:pPr>
            <a:r>
              <a:rPr lang="en-US" sz="4800" dirty="0">
                <a:latin typeface="Abadi" panose="020B0604020104020204" pitchFamily="34" charset="0"/>
                <a:cs typeface="Arial" panose="020B0604020202020204" pitchFamily="34" charset="0"/>
              </a:rPr>
              <a:t>Both EMR and chart audits were utilized to generate lists of those who were eligible for VL testing. These were attached to both facility and community health workers for follow up. </a:t>
            </a:r>
          </a:p>
          <a:p>
            <a:pPr marL="571500" indent="-571500" algn="just">
              <a:lnSpc>
                <a:spcPct val="114000"/>
              </a:lnSpc>
              <a:buFont typeface="Arial" panose="020B0604020202020204" pitchFamily="34" charset="0"/>
              <a:buChar char="•"/>
            </a:pPr>
            <a:r>
              <a:rPr lang="en-US" sz="4800" dirty="0">
                <a:latin typeface="Abadi" panose="020B0604020104020204" pitchFamily="34" charset="0"/>
                <a:cs typeface="Arial" panose="020B0604020202020204" pitchFamily="34" charset="0"/>
              </a:rPr>
              <a:t>Facility based mentorships on VL monitoring among PLHIV were conducted </a:t>
            </a:r>
          </a:p>
          <a:p>
            <a:pPr marL="571500" indent="-571500" algn="just">
              <a:lnSpc>
                <a:spcPct val="114000"/>
              </a:lnSpc>
              <a:buFont typeface="Arial" panose="020B0604020202020204" pitchFamily="34" charset="0"/>
              <a:buChar char="•"/>
            </a:pPr>
            <a:r>
              <a:rPr lang="en-US" sz="4800" dirty="0">
                <a:latin typeface="Abadi" panose="020B0604020104020204" pitchFamily="34" charset="0"/>
                <a:cs typeface="Arial" panose="020B0604020202020204" pitchFamily="34" charset="0"/>
              </a:rPr>
              <a:t>Clinicians, laboratory staff and case management assistants were involved in mobilization and bleeding of clients in the community.</a:t>
            </a:r>
          </a:p>
          <a:p>
            <a:pPr marL="571500" indent="-571500" algn="just">
              <a:lnSpc>
                <a:spcPct val="114000"/>
              </a:lnSpc>
              <a:buFont typeface="Arial" panose="020B0604020202020204" pitchFamily="34" charset="0"/>
              <a:buChar char="•"/>
            </a:pPr>
            <a:r>
              <a:rPr lang="en-US" sz="4800" dirty="0">
                <a:latin typeface="Abadi" panose="020B0604020104020204" pitchFamily="34" charset="0"/>
                <a:cs typeface="Arial" panose="020B0604020202020204" pitchFamily="34" charset="0"/>
              </a:rPr>
              <a:t>Facility meetings were held to support teams implement their roles and meet agreed upon targets</a:t>
            </a:r>
          </a:p>
          <a:p>
            <a:pPr marL="571500" indent="-571500" algn="just">
              <a:lnSpc>
                <a:spcPct val="114000"/>
              </a:lnSpc>
              <a:buFont typeface="Arial" panose="020B0604020202020204" pitchFamily="34" charset="0"/>
              <a:buChar char="•"/>
            </a:pPr>
            <a:r>
              <a:rPr lang="en-US" sz="4800" dirty="0">
                <a:latin typeface="Abadi" panose="020B0604020104020204" pitchFamily="34" charset="0"/>
                <a:cs typeface="Arial" panose="020B0604020202020204" pitchFamily="34" charset="0"/>
              </a:rPr>
              <a:t>Client audit tool use and weekly tracking of clients bled using the Uganda VL dashboard was done</a:t>
            </a:r>
            <a:endParaRPr lang="en-GB" sz="4800" dirty="0">
              <a:latin typeface="Abadi" panose="020B0604020104020204" pitchFamily="34" charset="0"/>
              <a:cs typeface="Arial" panose="020B0604020202020204" pitchFamily="34" charset="0"/>
            </a:endParaRPr>
          </a:p>
        </p:txBody>
      </p:sp>
      <p:pic>
        <p:nvPicPr>
          <p:cNvPr id="31" name="Picture 30">
            <a:extLst>
              <a:ext uri="{FF2B5EF4-FFF2-40B4-BE49-F238E27FC236}">
                <a16:creationId xmlns:a16="http://schemas.microsoft.com/office/drawing/2014/main" id="{241DF7DD-1C64-486D-91E0-58920C7353B4}"/>
              </a:ext>
            </a:extLst>
          </p:cNvPr>
          <p:cNvPicPr>
            <a:picLocks noChangeAspect="1"/>
          </p:cNvPicPr>
          <p:nvPr/>
        </p:nvPicPr>
        <p:blipFill>
          <a:blip r:embed="rId6"/>
          <a:stretch>
            <a:fillRect/>
          </a:stretch>
        </p:blipFill>
        <p:spPr>
          <a:xfrm>
            <a:off x="15782175" y="13152854"/>
            <a:ext cx="19831550" cy="17171721"/>
          </a:xfrm>
          <a:prstGeom prst="rect">
            <a:avLst/>
          </a:prstGeom>
        </p:spPr>
      </p:pic>
      <p:sp>
        <p:nvSpPr>
          <p:cNvPr id="32" name="Text Placeholder 19">
            <a:extLst>
              <a:ext uri="{FF2B5EF4-FFF2-40B4-BE49-F238E27FC236}">
                <a16:creationId xmlns:a16="http://schemas.microsoft.com/office/drawing/2014/main" id="{C93D0A6D-D8BC-4011-BCC4-7E3A04E76CAF}"/>
              </a:ext>
            </a:extLst>
          </p:cNvPr>
          <p:cNvSpPr txBox="1">
            <a:spLocks/>
          </p:cNvSpPr>
          <p:nvPr/>
        </p:nvSpPr>
        <p:spPr>
          <a:xfrm>
            <a:off x="28194000" y="11250242"/>
            <a:ext cx="7467600" cy="1446550"/>
          </a:xfrm>
          <a:prstGeom prst="rect">
            <a:avLst/>
          </a:prstGeom>
          <a:solidFill>
            <a:srgbClr val="92D050"/>
          </a:solidFill>
        </p:spPr>
        <p:txBody>
          <a:bodyPr vert="horz" lIns="91440" tIns="45720" rIns="91440" bIns="45720" rtlCol="0" anchor="ctr"/>
          <a:lstStyle>
            <a:defPPr>
              <a:defRPr lang="en-US"/>
            </a:defPPr>
            <a:lvl1pPr marL="0" algn="l" defTabSz="457200" rtl="0" eaLnBrk="1" latinLnBrk="0" hangingPunct="1">
              <a:defRPr sz="4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800" b="1" dirty="0">
                <a:solidFill>
                  <a:schemeClr val="tx1">
                    <a:lumMod val="95000"/>
                    <a:lumOff val="5000"/>
                  </a:schemeClr>
                </a:solidFill>
                <a:latin typeface="Abadi" panose="020B0604020104020204" pitchFamily="34" charset="0"/>
              </a:rPr>
              <a:t>Results</a:t>
            </a:r>
          </a:p>
        </p:txBody>
      </p:sp>
      <p:sp>
        <p:nvSpPr>
          <p:cNvPr id="34" name="Text Placeholder 19">
            <a:extLst>
              <a:ext uri="{FF2B5EF4-FFF2-40B4-BE49-F238E27FC236}">
                <a16:creationId xmlns:a16="http://schemas.microsoft.com/office/drawing/2014/main" id="{2211D614-D1B1-4A12-B38A-73244FA914B9}"/>
              </a:ext>
            </a:extLst>
          </p:cNvPr>
          <p:cNvSpPr txBox="1">
            <a:spLocks/>
          </p:cNvSpPr>
          <p:nvPr/>
        </p:nvSpPr>
        <p:spPr>
          <a:xfrm>
            <a:off x="28194000" y="31774714"/>
            <a:ext cx="7467600" cy="1289910"/>
          </a:xfrm>
          <a:prstGeom prst="rect">
            <a:avLst/>
          </a:prstGeom>
          <a:solidFill>
            <a:srgbClr val="92D050"/>
          </a:solidFill>
        </p:spPr>
        <p:txBody>
          <a:bodyPr vert="horz" lIns="91440" tIns="45720" rIns="91440" bIns="45720" rtlCol="0" anchor="ctr"/>
          <a:lstStyle>
            <a:defPPr>
              <a:defRPr lang="en-US"/>
            </a:defPPr>
            <a:lvl1pPr marL="0" algn="l" defTabSz="457200" rtl="0" eaLnBrk="1" latinLnBrk="0" hangingPunct="1">
              <a:defRPr sz="4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800" b="1" dirty="0">
                <a:solidFill>
                  <a:schemeClr val="tx1">
                    <a:lumMod val="95000"/>
                    <a:lumOff val="5000"/>
                  </a:schemeClr>
                </a:solidFill>
                <a:latin typeface="Abadi" panose="020B0604020104020204" pitchFamily="34" charset="0"/>
              </a:rPr>
              <a:t>Discussion</a:t>
            </a:r>
          </a:p>
        </p:txBody>
      </p:sp>
      <p:sp>
        <p:nvSpPr>
          <p:cNvPr id="35" name="Rectangle 34">
            <a:extLst>
              <a:ext uri="{FF2B5EF4-FFF2-40B4-BE49-F238E27FC236}">
                <a16:creationId xmlns:a16="http://schemas.microsoft.com/office/drawing/2014/main" id="{DBE3B2BE-516A-47BE-8065-6341D609D21F}"/>
              </a:ext>
            </a:extLst>
          </p:cNvPr>
          <p:cNvSpPr/>
          <p:nvPr/>
        </p:nvSpPr>
        <p:spPr>
          <a:xfrm>
            <a:off x="15782175" y="30640117"/>
            <a:ext cx="19831550" cy="1446550"/>
          </a:xfrm>
          <a:prstGeom prst="rect">
            <a:avLst/>
          </a:prstGeom>
        </p:spPr>
        <p:txBody>
          <a:bodyPr wrap="square">
            <a:spAutoFit/>
          </a:bodyPr>
          <a:lstStyle/>
          <a:p>
            <a:r>
              <a:rPr lang="en-US" sz="4400" dirty="0">
                <a:latin typeface="Abadi" panose="020B0604020104020204" pitchFamily="34" charset="0"/>
              </a:rPr>
              <a:t>Viral load coverage (all age groups) improved from 70% in Jan-March 2022 to 95% by July-September 2022.</a:t>
            </a:r>
          </a:p>
        </p:txBody>
      </p:sp>
      <p:sp>
        <p:nvSpPr>
          <p:cNvPr id="36" name="Rectangle 35">
            <a:extLst>
              <a:ext uri="{FF2B5EF4-FFF2-40B4-BE49-F238E27FC236}">
                <a16:creationId xmlns:a16="http://schemas.microsoft.com/office/drawing/2014/main" id="{8D658D6C-5C57-4278-977E-A9619E4D08AA}"/>
              </a:ext>
            </a:extLst>
          </p:cNvPr>
          <p:cNvSpPr/>
          <p:nvPr/>
        </p:nvSpPr>
        <p:spPr>
          <a:xfrm>
            <a:off x="15830051" y="33409947"/>
            <a:ext cx="19831549" cy="3785652"/>
          </a:xfrm>
          <a:prstGeom prst="rect">
            <a:avLst/>
          </a:prstGeom>
        </p:spPr>
        <p:txBody>
          <a:bodyPr wrap="square">
            <a:spAutoFit/>
          </a:bodyPr>
          <a:lstStyle/>
          <a:p>
            <a:pPr marL="571500" indent="-571500" algn="just">
              <a:buFont typeface="Arial" panose="020B0604020202020204" pitchFamily="34" charset="0"/>
              <a:buChar char="•"/>
            </a:pPr>
            <a:r>
              <a:rPr lang="en-US" sz="4800" dirty="0">
                <a:latin typeface="Abadi" panose="020B0604020104020204" pitchFamily="34" charset="0"/>
              </a:rPr>
              <a:t>VL coverage improved from 70% in Jan - March 2022 to the national standard of 95% by July-September 2022. </a:t>
            </a:r>
          </a:p>
          <a:p>
            <a:pPr marL="571500" indent="-571500" algn="just">
              <a:buFont typeface="Arial" panose="020B0604020202020204" pitchFamily="34" charset="0"/>
              <a:buChar char="•"/>
            </a:pPr>
            <a:r>
              <a:rPr lang="en-US" sz="4800" dirty="0">
                <a:latin typeface="Abadi" panose="020B0604020104020204" pitchFamily="34" charset="0"/>
              </a:rPr>
              <a:t>This was attributed to weekly client audits, improved mobilization through assigning clients to community health workers and task shifting to enhance service access.</a:t>
            </a:r>
          </a:p>
        </p:txBody>
      </p:sp>
      <p:sp>
        <p:nvSpPr>
          <p:cNvPr id="37" name="Text Placeholder 19">
            <a:extLst>
              <a:ext uri="{FF2B5EF4-FFF2-40B4-BE49-F238E27FC236}">
                <a16:creationId xmlns:a16="http://schemas.microsoft.com/office/drawing/2014/main" id="{56AD8F85-606C-4385-AAD7-359EFAEBBD65}"/>
              </a:ext>
            </a:extLst>
          </p:cNvPr>
          <p:cNvSpPr txBox="1">
            <a:spLocks/>
          </p:cNvSpPr>
          <p:nvPr/>
        </p:nvSpPr>
        <p:spPr>
          <a:xfrm>
            <a:off x="28030550" y="36579515"/>
            <a:ext cx="7467600" cy="1446550"/>
          </a:xfrm>
          <a:prstGeom prst="rect">
            <a:avLst/>
          </a:prstGeom>
          <a:solidFill>
            <a:srgbClr val="92D050"/>
          </a:solidFill>
        </p:spPr>
        <p:txBody>
          <a:bodyPr vert="horz" lIns="91440" tIns="45720" rIns="91440" bIns="45720" rtlCol="0" anchor="ctr"/>
          <a:lstStyle>
            <a:defPPr>
              <a:defRPr lang="en-US"/>
            </a:defPPr>
            <a:lvl1pPr marL="0" algn="l" defTabSz="457200" rtl="0" eaLnBrk="1" latinLnBrk="0" hangingPunct="1">
              <a:defRPr sz="4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800" b="1" dirty="0">
                <a:solidFill>
                  <a:schemeClr val="tx1">
                    <a:lumMod val="95000"/>
                    <a:lumOff val="5000"/>
                  </a:schemeClr>
                </a:solidFill>
                <a:latin typeface="Abadi" panose="020B0604020104020204" pitchFamily="34" charset="0"/>
              </a:rPr>
              <a:t>Conclusion </a:t>
            </a:r>
          </a:p>
        </p:txBody>
      </p:sp>
      <p:sp>
        <p:nvSpPr>
          <p:cNvPr id="39" name="Rectangle 38">
            <a:extLst>
              <a:ext uri="{FF2B5EF4-FFF2-40B4-BE49-F238E27FC236}">
                <a16:creationId xmlns:a16="http://schemas.microsoft.com/office/drawing/2014/main" id="{8731F19C-D019-4BDD-8C74-C29CC37C7C3C}"/>
              </a:ext>
            </a:extLst>
          </p:cNvPr>
          <p:cNvSpPr/>
          <p:nvPr/>
        </p:nvSpPr>
        <p:spPr>
          <a:xfrm>
            <a:off x="16540925" y="38371388"/>
            <a:ext cx="19038950" cy="2308324"/>
          </a:xfrm>
          <a:prstGeom prst="rect">
            <a:avLst/>
          </a:prstGeom>
        </p:spPr>
        <p:txBody>
          <a:bodyPr wrap="square">
            <a:spAutoFit/>
          </a:bodyPr>
          <a:lstStyle/>
          <a:p>
            <a:pPr algn="just"/>
            <a:r>
              <a:rPr lang="en-US" sz="4800" dirty="0">
                <a:latin typeface="Abadi" panose="020B0604020104020204" pitchFamily="34" charset="0"/>
              </a:rPr>
              <a:t>Differentiating care by providing services in the community and task shifting improves services’ uptake including VL testing, and should be scaled up.</a:t>
            </a:r>
            <a:endParaRPr lang="en-GB" sz="4800" dirty="0">
              <a:latin typeface="Abadi" panose="020B0604020104020204" pitchFamily="34" charset="0"/>
            </a:endParaRPr>
          </a:p>
        </p:txBody>
      </p:sp>
      <p:sp>
        <p:nvSpPr>
          <p:cNvPr id="40" name="Rectangle 39">
            <a:extLst>
              <a:ext uri="{FF2B5EF4-FFF2-40B4-BE49-F238E27FC236}">
                <a16:creationId xmlns:a16="http://schemas.microsoft.com/office/drawing/2014/main" id="{9CDFE366-E0CF-450B-9018-555E066324EE}"/>
              </a:ext>
            </a:extLst>
          </p:cNvPr>
          <p:cNvSpPr/>
          <p:nvPr/>
        </p:nvSpPr>
        <p:spPr>
          <a:xfrm>
            <a:off x="16459200" y="42525110"/>
            <a:ext cx="19202400" cy="2308324"/>
          </a:xfrm>
          <a:prstGeom prst="rect">
            <a:avLst/>
          </a:prstGeom>
        </p:spPr>
        <p:txBody>
          <a:bodyPr wrap="square">
            <a:spAutoFit/>
          </a:bodyPr>
          <a:lstStyle/>
          <a:p>
            <a:pPr marL="685800" indent="-685800" algn="just">
              <a:buFont typeface="Arial" panose="020B0604020202020204" pitchFamily="34" charset="0"/>
              <a:buChar char="•"/>
            </a:pPr>
            <a:r>
              <a:rPr lang="en-US" sz="4800" dirty="0">
                <a:latin typeface="Abadi" panose="020B0604020104020204" pitchFamily="34" charset="0"/>
              </a:rPr>
              <a:t>Weekly client audits support the clinic team to determine service gaps</a:t>
            </a:r>
          </a:p>
          <a:p>
            <a:pPr marL="685800" indent="-685800" algn="just">
              <a:buFont typeface="Arial" panose="020B0604020202020204" pitchFamily="34" charset="0"/>
              <a:buChar char="•"/>
            </a:pPr>
            <a:r>
              <a:rPr lang="en-US" sz="4800" dirty="0">
                <a:latin typeface="Abadi" panose="020B0604020104020204" pitchFamily="34" charset="0"/>
              </a:rPr>
              <a:t>Assigning clients to community health workers eases client tracking and mobilization for service provision. </a:t>
            </a:r>
          </a:p>
        </p:txBody>
      </p:sp>
      <p:sp>
        <p:nvSpPr>
          <p:cNvPr id="41" name="Text Placeholder 19">
            <a:extLst>
              <a:ext uri="{FF2B5EF4-FFF2-40B4-BE49-F238E27FC236}">
                <a16:creationId xmlns:a16="http://schemas.microsoft.com/office/drawing/2014/main" id="{3FFC0C86-17BF-4144-A15E-10E02F468814}"/>
              </a:ext>
            </a:extLst>
          </p:cNvPr>
          <p:cNvSpPr txBox="1">
            <a:spLocks/>
          </p:cNvSpPr>
          <p:nvPr/>
        </p:nvSpPr>
        <p:spPr>
          <a:xfrm>
            <a:off x="28112275" y="40663935"/>
            <a:ext cx="7467600" cy="1446550"/>
          </a:xfrm>
          <a:prstGeom prst="rect">
            <a:avLst/>
          </a:prstGeom>
          <a:solidFill>
            <a:srgbClr val="92D050"/>
          </a:solidFill>
        </p:spPr>
        <p:txBody>
          <a:bodyPr vert="horz" lIns="91440" tIns="45720" rIns="91440" bIns="45720" rtlCol="0" anchor="ctr"/>
          <a:lstStyle>
            <a:defPPr>
              <a:defRPr lang="en-US"/>
            </a:defPPr>
            <a:lvl1pPr marL="0" algn="l" defTabSz="457200" rtl="0" eaLnBrk="1" latinLnBrk="0" hangingPunct="1">
              <a:defRPr sz="4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800" b="1" dirty="0">
                <a:solidFill>
                  <a:schemeClr val="tx1">
                    <a:lumMod val="95000"/>
                    <a:lumOff val="5000"/>
                  </a:schemeClr>
                </a:solidFill>
                <a:latin typeface="Abadi" panose="020B0604020104020204" pitchFamily="34" charset="0"/>
              </a:rPr>
              <a:t>Lessons learnt</a:t>
            </a:r>
          </a:p>
        </p:txBody>
      </p:sp>
      <p:sp>
        <p:nvSpPr>
          <p:cNvPr id="42" name="Rectangle 41">
            <a:extLst>
              <a:ext uri="{FF2B5EF4-FFF2-40B4-BE49-F238E27FC236}">
                <a16:creationId xmlns:a16="http://schemas.microsoft.com/office/drawing/2014/main" id="{39FB14B9-52ED-4E08-8AE3-E68FC238390C}"/>
              </a:ext>
            </a:extLst>
          </p:cNvPr>
          <p:cNvSpPr/>
          <p:nvPr/>
        </p:nvSpPr>
        <p:spPr>
          <a:xfrm>
            <a:off x="140092" y="46245721"/>
            <a:ext cx="35358057" cy="1569660"/>
          </a:xfrm>
          <a:prstGeom prst="rect">
            <a:avLst/>
          </a:prstGeom>
        </p:spPr>
        <p:txBody>
          <a:bodyPr wrap="square">
            <a:spAutoFit/>
          </a:bodyPr>
          <a:lstStyle/>
          <a:p>
            <a:pPr algn="just"/>
            <a:r>
              <a:rPr lang="en-US" sz="4800" dirty="0">
                <a:latin typeface="Abadi" panose="020B0604020104020204" pitchFamily="34" charset="0"/>
              </a:rPr>
              <a:t>1. USAID Local Partner Health Services- Eastern Activity (LPHS-E) 2. Baylor College of Medicine Children’s Foundation – Uganda                                                 3. </a:t>
            </a:r>
            <a:r>
              <a:rPr lang="en-US" sz="4800" dirty="0" err="1">
                <a:latin typeface="Abadi" panose="020B0604020104020204" pitchFamily="34" charset="0"/>
              </a:rPr>
              <a:t>Kween</a:t>
            </a:r>
            <a:r>
              <a:rPr lang="en-US" sz="4800" dirty="0">
                <a:latin typeface="Abadi" panose="020B0604020104020204" pitchFamily="34" charset="0"/>
              </a:rPr>
              <a:t> District Local Government</a:t>
            </a:r>
          </a:p>
        </p:txBody>
      </p:sp>
      <p:sp>
        <p:nvSpPr>
          <p:cNvPr id="43" name="Text Placeholder 19">
            <a:extLst>
              <a:ext uri="{FF2B5EF4-FFF2-40B4-BE49-F238E27FC236}">
                <a16:creationId xmlns:a16="http://schemas.microsoft.com/office/drawing/2014/main" id="{8747CAF7-6170-4087-AB98-109591F8641B}"/>
              </a:ext>
            </a:extLst>
          </p:cNvPr>
          <p:cNvSpPr txBox="1">
            <a:spLocks/>
          </p:cNvSpPr>
          <p:nvPr/>
        </p:nvSpPr>
        <p:spPr>
          <a:xfrm>
            <a:off x="0" y="44664968"/>
            <a:ext cx="7467600" cy="1446550"/>
          </a:xfrm>
          <a:prstGeom prst="rect">
            <a:avLst/>
          </a:prstGeom>
          <a:solidFill>
            <a:srgbClr val="92D050"/>
          </a:solidFill>
        </p:spPr>
        <p:txBody>
          <a:bodyPr vert="horz" lIns="91440" tIns="45720" rIns="91440" bIns="45720" rtlCol="0" anchor="ctr"/>
          <a:lstStyle>
            <a:defPPr>
              <a:defRPr lang="en-US"/>
            </a:defPPr>
            <a:lvl1pPr marL="0" algn="l" defTabSz="457200" rtl="0" eaLnBrk="1" latinLnBrk="0" hangingPunct="1">
              <a:defRPr sz="4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800" b="1" dirty="0">
                <a:solidFill>
                  <a:schemeClr val="tx1">
                    <a:lumMod val="95000"/>
                    <a:lumOff val="5000"/>
                  </a:schemeClr>
                </a:solidFill>
                <a:latin typeface="Abadi" panose="020B0604020104020204" pitchFamily="34" charset="0"/>
              </a:rPr>
              <a:t>Acknowledgements </a:t>
            </a:r>
          </a:p>
        </p:txBody>
      </p:sp>
    </p:spTree>
    <p:extLst>
      <p:ext uri="{BB962C8B-B14F-4D97-AF65-F5344CB8AC3E}">
        <p14:creationId xmlns:p14="http://schemas.microsoft.com/office/powerpoint/2010/main" val="39896877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TotalTime>
  <Words>517</Words>
  <Application>Microsoft Office PowerPoint</Application>
  <PresentationFormat>Custom</PresentationFormat>
  <Paragraphs>28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Abadi</vt:lpstr>
      <vt:lpstr>Arial</vt:lpstr>
      <vt:lpstr>Calibri</vt:lpstr>
      <vt:lpstr>Calibri Light</vt:lpstr>
      <vt:lpstr>Franklin Gothic Book</vt:lpstr>
      <vt:lpstr>Office Theme</vt:lpstr>
      <vt:lpstr>     Differentiating HIV Care and Treatment Services to Improve Viral Load Coverage Among PLHIV in Hard to Reach Communities: A Case Study of Kween District, Eastern Uganda  Authors: B. Ainembabazi 1, W. Akobye 1, Ssekiswa Lwanga Z 1   S. Okot 1 S. Chemusto 2   A. Katawera 1, P. Tumbu1 Affiliation: USAID Local Partner Health Services – Eastern Activity (LPHS-E)1,  Kween District Local Government2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Differentiating HIV Care and Treatment Services to Improve Viral Load Coverage Among PLHIV in Hard to Reach Communities: A Case Study of Kween District, Eastern Uganda</dc:title>
  <dc:creator>Jennifer Bakyawa</dc:creator>
  <cp:lastModifiedBy>Jennifer Bakyawa</cp:lastModifiedBy>
  <cp:revision>9</cp:revision>
  <dcterms:created xsi:type="dcterms:W3CDTF">2023-03-17T14:44:39Z</dcterms:created>
  <dcterms:modified xsi:type="dcterms:W3CDTF">2023-03-22T19:23:22Z</dcterms:modified>
</cp:coreProperties>
</file>